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69" r:id="rId3"/>
    <p:sldId id="271" r:id="rId4"/>
    <p:sldId id="257" r:id="rId5"/>
    <p:sldId id="270" r:id="rId6"/>
    <p:sldId id="260" r:id="rId7"/>
    <p:sldId id="268"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6D9"/>
    <a:srgbClr val="FFE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4" autoAdjust="0"/>
    <p:restoredTop sz="62646" autoAdjust="0"/>
  </p:normalViewPr>
  <p:slideViewPr>
    <p:cSldViewPr>
      <p:cViewPr varScale="1">
        <p:scale>
          <a:sx n="66" d="100"/>
          <a:sy n="66" d="100"/>
        </p:scale>
        <p:origin x="1708" y="40"/>
      </p:cViewPr>
      <p:guideLst>
        <p:guide orient="horz" pos="2160"/>
        <p:guide pos="3840"/>
      </p:guideLst>
    </p:cSldViewPr>
  </p:slideViewPr>
  <p:notesTextViewPr>
    <p:cViewPr>
      <p:scale>
        <a:sx n="100" d="100"/>
        <a:sy n="100" d="100"/>
      </p:scale>
      <p:origin x="0" y="0"/>
    </p:cViewPr>
  </p:notesTextViewPr>
  <p:notesViewPr>
    <p:cSldViewPr showGuides="1">
      <p:cViewPr varScale="1">
        <p:scale>
          <a:sx n="54" d="100"/>
          <a:sy n="54" d="100"/>
        </p:scale>
        <p:origin x="-279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7200"/>
          </a:xfrm>
          <a:prstGeom prst="rect">
            <a:avLst/>
          </a:prstGeom>
          <a:noFill/>
          <a:ln>
            <a:noFill/>
          </a:ln>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Arial"/>
                <a:cs typeface="Arial"/>
              </a:defRPr>
            </a:lvl1pPr>
          </a:lstStyle>
          <a:p>
            <a:pPr lvl="0"/>
            <a:endParaRPr lang="en-US"/>
          </a:p>
        </p:txBody>
      </p:sp>
      <p:sp>
        <p:nvSpPr>
          <p:cNvPr id="3" name="Date Placeholder 2"/>
          <p:cNvSpPr txBox="1">
            <a:spLocks noGrp="1"/>
          </p:cNvSpPr>
          <p:nvPr>
            <p:ph type="dt" idx="1"/>
          </p:nvPr>
        </p:nvSpPr>
        <p:spPr>
          <a:xfrm>
            <a:off x="3884608" y="0"/>
            <a:ext cx="2971800" cy="457200"/>
          </a:xfrm>
          <a:prstGeom prst="rect">
            <a:avLst/>
          </a:prstGeom>
          <a:noFill/>
          <a:ln>
            <a:noFill/>
          </a:ln>
        </p:spPr>
        <p:txBody>
          <a:bodyPr vert="horz" wrap="square" lIns="91440" tIns="45720" rIns="91440" bIns="45720" anchor="t"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Arial"/>
                <a:cs typeface="Arial"/>
              </a:defRPr>
            </a:lvl1pPr>
          </a:lstStyle>
          <a:p>
            <a:pPr lvl="0"/>
            <a:fld id="{636D0C1A-7E83-4A88-B9D6-21C3CEDCAB06}" type="datetime1">
              <a:rPr lang="en-US"/>
              <a:pPr lvl="0"/>
              <a:t>4/2/2025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343400"/>
            <a:ext cx="5486400" cy="4114800"/>
          </a:xfrm>
          <a:prstGeom prst="rect">
            <a:avLst/>
          </a:prstGeom>
          <a:noFill/>
          <a:ln>
            <a:noFill/>
          </a:ln>
        </p:spPr>
        <p:txBody>
          <a:bodyPr vert="horz" wrap="square" lIns="91440" tIns="45720" rIns="91440" bIns="45720"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txBox="1">
            <a:spLocks noGrp="1"/>
          </p:cNvSpPr>
          <p:nvPr>
            <p:ph type="ftr" sz="quarter" idx="4"/>
          </p:nvPr>
        </p:nvSpPr>
        <p:spPr>
          <a:xfrm>
            <a:off x="0" y="8685208"/>
            <a:ext cx="2971800" cy="457200"/>
          </a:xfrm>
          <a:prstGeom prst="rect">
            <a:avLst/>
          </a:prstGeom>
          <a:noFill/>
          <a:ln>
            <a:noFill/>
          </a:ln>
        </p:spPr>
        <p:txBody>
          <a:bodyPr vert="horz" wrap="square" lIns="91440" tIns="45720" rIns="91440" bIns="45720" anchor="b"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Arial"/>
                <a:cs typeface="Arial"/>
              </a:defRPr>
            </a:lvl1pPr>
          </a:lstStyle>
          <a:p>
            <a:pPr lvl="0"/>
            <a:endParaRPr lang="en-US"/>
          </a:p>
        </p:txBody>
      </p:sp>
      <p:sp>
        <p:nvSpPr>
          <p:cNvPr id="7" name="Slide Number Placeholder 6"/>
          <p:cNvSpPr txBox="1">
            <a:spLocks noGrp="1"/>
          </p:cNvSpPr>
          <p:nvPr>
            <p:ph type="sldNum" sz="quarter" idx="5"/>
          </p:nvPr>
        </p:nvSpPr>
        <p:spPr>
          <a:xfrm>
            <a:off x="3884608" y="8685208"/>
            <a:ext cx="2971800" cy="457200"/>
          </a:xfrm>
          <a:prstGeom prst="rect">
            <a:avLst/>
          </a:prstGeom>
          <a:noFill/>
          <a:ln>
            <a:noFill/>
          </a:ln>
        </p:spPr>
        <p:txBody>
          <a:bodyPr vert="horz" wrap="square" lIns="91440" tIns="45720" rIns="91440" bIns="45720" anchor="b"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Arial"/>
                <a:cs typeface="Arial"/>
              </a:defRPr>
            </a:lvl1pPr>
          </a:lstStyle>
          <a:p>
            <a:pPr lvl="0"/>
            <a:fld id="{95C6D4FB-A9B5-41F7-A9D5-F42EC5E85399}" type="slidenum">
              <a:rPr/>
              <a:pPr lvl="0"/>
              <a:t>‹#›</a:t>
            </a:fld>
            <a:endParaRPr lang="en-US"/>
          </a:p>
        </p:txBody>
      </p:sp>
    </p:spTree>
    <p:extLst>
      <p:ext uri="{BB962C8B-B14F-4D97-AF65-F5344CB8AC3E}">
        <p14:creationId xmlns:p14="http://schemas.microsoft.com/office/powerpoint/2010/main" val="1105732559"/>
      </p:ext>
    </p:extLst>
  </p:cSld>
  <p:clrMap bg1="lt1" tx1="dk1" bg2="lt2" tx2="dk2" accent1="accent1" accent2="accent2" accent3="accent3" accent4="accent4" accent5="accent5" accent6="accent6" hlink="hlink" folHlink="folHlink"/>
  <p:notesStyle>
    <a:lvl1pPr marL="0" marR="0" lvl="0"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0">
      <a:lnSpc>
        <a:spcPct val="100000"/>
      </a:lnSpc>
      <a:spcBef>
        <a:spcPts val="40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lvl="0"/>
            <a:fld id="{95C6D4FB-A9B5-41F7-A9D5-F42EC5E85399}" type="slidenum">
              <a:rPr lang="en-US" smtClean="0"/>
              <a:pPr lvl="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lvl="0"/>
            <a:fld id="{95C6D4FB-A9B5-41F7-A9D5-F42EC5E85399}" type="slidenum">
              <a:rPr lang="en-US" smtClean="0"/>
              <a:pPr lvl="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lvl="0"/>
            <a:fld id="{95C6D4FB-A9B5-41F7-A9D5-F42EC5E85399}" type="slidenum">
              <a:rPr lang="en-US" smtClean="0"/>
              <a:pPr lvl="0"/>
              <a:t>5</a:t>
            </a:fld>
            <a:endParaRPr lang="en-US"/>
          </a:p>
        </p:txBody>
      </p:sp>
    </p:spTree>
    <p:extLst>
      <p:ext uri="{BB962C8B-B14F-4D97-AF65-F5344CB8AC3E}">
        <p14:creationId xmlns:p14="http://schemas.microsoft.com/office/powerpoint/2010/main" val="1732344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This slide shows a chart pasted from Excel.  Several changes were made, both in Excel and </a:t>
            </a:r>
            <a:r>
              <a:rPr lang="en-US" dirty="0" err="1"/>
              <a:t>Powerpoint</a:t>
            </a:r>
            <a:r>
              <a:rPr lang="en-US" dirty="0"/>
              <a:t>, to make it more effective for Town Meeting:</a:t>
            </a:r>
          </a:p>
          <a:p>
            <a:endParaRPr lang="en-US" dirty="0"/>
          </a:p>
          <a:p>
            <a:pPr marL="228600" indent="-228600">
              <a:buAutoNum type="arabicParenR"/>
            </a:pPr>
            <a:r>
              <a:rPr lang="en-US" dirty="0"/>
              <a:t>Vertical</a:t>
            </a:r>
            <a:r>
              <a:rPr lang="en-US" baseline="0" dirty="0"/>
              <a:t> axis labeled with units as $000 leaves more room to use a larger font.</a:t>
            </a:r>
          </a:p>
          <a:p>
            <a:pPr marL="228600" indent="-228600">
              <a:buAutoNum type="arabicParenR"/>
            </a:pPr>
            <a:r>
              <a:rPr lang="en-US" baseline="0" dirty="0"/>
              <a:t>Vertical axis uses unlabeled minor grid lines.</a:t>
            </a:r>
          </a:p>
          <a:p>
            <a:pPr marL="228600" indent="-228600">
              <a:buAutoNum type="arabicParenR"/>
            </a:pPr>
            <a:r>
              <a:rPr lang="en-US" baseline="0" dirty="0"/>
              <a:t>Horizontal axis only labels every other value.  These are years, and so the missing values are obvious.  Leaves slide uncluttered, and more room to make font larger.</a:t>
            </a:r>
          </a:p>
          <a:p>
            <a:pPr marL="228600" indent="-228600">
              <a:buAutoNum type="arabicParenR"/>
            </a:pPr>
            <a:r>
              <a:rPr lang="en-US" baseline="0" dirty="0"/>
              <a:t>Data lines use differing, dark, and high-contrast colors, along with different patterns.</a:t>
            </a:r>
          </a:p>
          <a:p>
            <a:pPr marL="228600" indent="-228600">
              <a:buAutoNum type="arabicParenR"/>
            </a:pPr>
            <a:r>
              <a:rPr lang="en-US" baseline="0" dirty="0"/>
              <a:t>Data lines weight increased to 2.75 points.</a:t>
            </a:r>
          </a:p>
          <a:p>
            <a:pPr marL="228600" indent="-228600">
              <a:buAutoNum type="arabicParenR"/>
            </a:pPr>
            <a:r>
              <a:rPr lang="en-US" baseline="0" dirty="0"/>
              <a:t>Each data line labeled next to the line, rather than confined to a key box off to the side.  Viewers don’t need to move eyes back and forth to read the lines.</a:t>
            </a:r>
            <a:endParaRPr lang="en-US" dirty="0"/>
          </a:p>
        </p:txBody>
      </p:sp>
      <p:sp>
        <p:nvSpPr>
          <p:cNvPr id="4" name="Slide Number Placeholder 3"/>
          <p:cNvSpPr>
            <a:spLocks noGrp="1"/>
          </p:cNvSpPr>
          <p:nvPr>
            <p:ph type="sldNum" sz="quarter" idx="10"/>
          </p:nvPr>
        </p:nvSpPr>
        <p:spPr/>
        <p:txBody>
          <a:bodyPr/>
          <a:lstStyle/>
          <a:p>
            <a:pPr lvl="0"/>
            <a:fld id="{95C6D4FB-A9B5-41F7-A9D5-F42EC5E85399}" type="slidenum">
              <a:rPr lang="en-US" smtClean="0"/>
              <a:pPr lvl="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A Picture is Worth a Thousand Words</a:t>
            </a:r>
          </a:p>
          <a:p>
            <a:endParaRPr lang="en-US" dirty="0"/>
          </a:p>
          <a:p>
            <a:r>
              <a:rPr lang="en-US" dirty="0"/>
              <a:t>BUT … almost always, maps, surveys and diagrams prepared by architects and engineers for the planning or permitting process have WAY too much information to be legible on a projected slide.</a:t>
            </a:r>
          </a:p>
          <a:p>
            <a:endParaRPr lang="en-US" dirty="0"/>
          </a:p>
          <a:p>
            <a:r>
              <a:rPr lang="en-US" dirty="0"/>
              <a:t>Figure out what is THE essential information, make it big and visible, and cut out anything extraneous.  If you need to, go back to the professionals who prepared the original drawing and tell them exactly what you want and don’t want and ask them to prepare a new version.  After all … this is a decision aid for the entire town.</a:t>
            </a:r>
          </a:p>
          <a:p>
            <a:endParaRPr lang="en-US" dirty="0"/>
          </a:p>
          <a:p>
            <a:r>
              <a:rPr lang="en-US" dirty="0"/>
              <a:t>Modifications made to the original drawing in this example:</a:t>
            </a:r>
          </a:p>
          <a:p>
            <a:pPr marL="628650" lvl="1" indent="-171450">
              <a:buFont typeface="Arial" panose="020B0604020202020204" pitchFamily="34" charset="0"/>
              <a:buChar char="•"/>
            </a:pPr>
            <a:r>
              <a:rPr lang="en-US" dirty="0"/>
              <a:t>Font size for building labels was made much bigger</a:t>
            </a:r>
          </a:p>
          <a:p>
            <a:pPr marL="628650" lvl="1" indent="-171450">
              <a:buFont typeface="Arial" panose="020B0604020202020204" pitchFamily="34" charset="0"/>
              <a:buChar char="•"/>
            </a:pPr>
            <a:r>
              <a:rPr lang="en-US" dirty="0"/>
              <a:t>Street names were added so the public could orient themselves</a:t>
            </a:r>
          </a:p>
          <a:p>
            <a:pPr marL="628650" lvl="1" indent="-171450">
              <a:buFont typeface="Arial" panose="020B0604020202020204" pitchFamily="34" charset="0"/>
              <a:buChar char="•"/>
            </a:pPr>
            <a:r>
              <a:rPr lang="en-US" dirty="0"/>
              <a:t>Extraneous details construction details (of which there were many) were eliminated.</a:t>
            </a:r>
          </a:p>
          <a:p>
            <a:pPr marL="628650" lvl="1" indent="-171450">
              <a:buFont typeface="Arial" panose="020B0604020202020204" pitchFamily="34" charset="0"/>
              <a:buChar char="•"/>
            </a:pPr>
            <a:endParaRPr lang="en-US" dirty="0"/>
          </a:p>
        </p:txBody>
      </p:sp>
      <p:sp>
        <p:nvSpPr>
          <p:cNvPr id="4" name="Header Placeholder 3"/>
          <p:cNvSpPr>
            <a:spLocks noGrp="1"/>
          </p:cNvSpPr>
          <p:nvPr>
            <p:ph type="hdr" sz="quarter" idx="10"/>
          </p:nvPr>
        </p:nvSpPr>
        <p:spPr/>
        <p:txBody>
          <a:bodyPr/>
          <a:lstStyle/>
          <a:p>
            <a:pPr>
              <a:defRPr/>
            </a:pPr>
            <a:r>
              <a:rPr lang="en-US"/>
              <a:t>Carlisle School Building Committee</a:t>
            </a:r>
          </a:p>
        </p:txBody>
      </p:sp>
      <p:sp>
        <p:nvSpPr>
          <p:cNvPr id="5" name="Slide Number Placeholder 4"/>
          <p:cNvSpPr>
            <a:spLocks noGrp="1"/>
          </p:cNvSpPr>
          <p:nvPr>
            <p:ph type="sldNum" sz="quarter" idx="11"/>
          </p:nvPr>
        </p:nvSpPr>
        <p:spPr/>
        <p:txBody>
          <a:bodyPr/>
          <a:lstStyle/>
          <a:p>
            <a:pPr>
              <a:defRPr/>
            </a:pPr>
            <a:fld id="{B3B7C972-1257-4F03-8B6E-E7B58D4E7045}"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lvl="0"/>
            <a:fld id="{95C6D4FB-A9B5-41F7-A9D5-F42EC5E85399}" type="slidenum">
              <a:rPr lang="en-US" smtClean="0"/>
              <a:pPr lvl="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ctrTitle"/>
          </p:nvPr>
        </p:nvSpPr>
        <p:spPr>
          <a:xfrm>
            <a:off x="914400" y="2130423"/>
            <a:ext cx="10363200" cy="1470026"/>
          </a:xfrm>
        </p:spPr>
        <p:txBody>
          <a:bodyPr/>
          <a:lstStyle>
            <a:lvl1pPr>
              <a:defRPr sz="4400">
                <a:latin typeface="+mj-lt"/>
                <a:ea typeface="Verdana" pitchFamily="34" charset="0"/>
                <a:cs typeface="Verdana" pitchFamily="34" charset="0"/>
              </a:defRPr>
            </a:lvl1pPr>
          </a:lstStyle>
          <a:p>
            <a:pPr lvl="0"/>
            <a:r>
              <a:rPr lang="en-US" dirty="0"/>
              <a:t>Click to edit Master title style</a:t>
            </a:r>
          </a:p>
        </p:txBody>
      </p:sp>
      <p:sp>
        <p:nvSpPr>
          <p:cNvPr id="3" name="Subtitle 2"/>
          <p:cNvSpPr txBox="1">
            <a:spLocks noGrp="1"/>
          </p:cNvSpPr>
          <p:nvPr>
            <p:ph type="subTitle" idx="1"/>
          </p:nvPr>
        </p:nvSpPr>
        <p:spPr>
          <a:xfrm>
            <a:off x="1828800" y="3886201"/>
            <a:ext cx="8534400" cy="1752603"/>
          </a:xfrm>
        </p:spPr>
        <p:txBody>
          <a:bodyPr anchorCtr="1"/>
          <a:lstStyle>
            <a:lvl1pPr marL="0" indent="0" algn="ctr">
              <a:buNone/>
              <a:defRPr sz="3600">
                <a:latin typeface="+mj-lt"/>
                <a:ea typeface="Verdana" pitchFamily="34" charset="0"/>
                <a:cs typeface="Verdana" pitchFamily="34" charset="0"/>
              </a:defRPr>
            </a:lvl1pPr>
          </a:lstStyle>
          <a:p>
            <a:pPr lvl="0"/>
            <a:r>
              <a:rPr lang="en-US" dirty="0"/>
              <a:t>Click to edit Master subtitle style</a:t>
            </a:r>
          </a:p>
        </p:txBody>
      </p:sp>
      <p:sp>
        <p:nvSpPr>
          <p:cNvPr id="4" name="Date Placeholder 3"/>
          <p:cNvSpPr txBox="1">
            <a:spLocks noGrp="1"/>
          </p:cNvSpPr>
          <p:nvPr>
            <p:ph type="dt" sz="half" idx="7"/>
          </p:nvPr>
        </p:nvSpPr>
        <p:spPr>
          <a:xfrm>
            <a:off x="609600" y="6356352"/>
            <a:ext cx="3251200" cy="349249"/>
          </a:xfrm>
        </p:spPr>
        <p:txBody>
          <a:bodyPr/>
          <a:lstStyle>
            <a:lvl1pPr>
              <a:defRPr sz="1400">
                <a:latin typeface="+mj-lt"/>
                <a:ea typeface="Verdana" pitchFamily="34" charset="0"/>
                <a:cs typeface="Verdana" pitchFamily="34" charset="0"/>
              </a:defRPr>
            </a:lvl1pPr>
          </a:lstStyle>
          <a:p>
            <a:r>
              <a:rPr lang="en-US"/>
              <a:t>Insert Town Meeting Date</a:t>
            </a:r>
            <a:endParaRPr lang="en-US" dirty="0"/>
          </a:p>
        </p:txBody>
      </p:sp>
      <p:sp>
        <p:nvSpPr>
          <p:cNvPr id="5" name="Footer Placeholder 4"/>
          <p:cNvSpPr txBox="1">
            <a:spLocks noGrp="1"/>
          </p:cNvSpPr>
          <p:nvPr>
            <p:ph type="ftr" sz="quarter" idx="9"/>
          </p:nvPr>
        </p:nvSpPr>
        <p:spPr/>
        <p:txBody>
          <a:bodyPr/>
          <a:lstStyle>
            <a:lvl1pPr>
              <a:defRPr sz="1400">
                <a:latin typeface="+mj-lt"/>
                <a:ea typeface="Verdana" pitchFamily="34" charset="0"/>
                <a:cs typeface="Verdana" pitchFamily="34" charset="0"/>
              </a:defRPr>
            </a:lvl1pPr>
          </a:lstStyle>
          <a:p>
            <a:r>
              <a:rPr lang="en-US" dirty="0"/>
              <a:t>Article #</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r>
              <a:rPr lang="en-US"/>
              <a:t>Insert Town Meeting Date</a:t>
            </a:r>
          </a:p>
        </p:txBody>
      </p:sp>
      <p:sp>
        <p:nvSpPr>
          <p:cNvPr id="5" name="Footer Placeholder 4"/>
          <p:cNvSpPr txBox="1">
            <a:spLocks noGrp="1"/>
          </p:cNvSpPr>
          <p:nvPr>
            <p:ph type="ftr" sz="quarter" idx="9"/>
          </p:nvPr>
        </p:nvSpPr>
        <p:spPr/>
        <p:txBody>
          <a:bodyPr/>
          <a:lstStyle>
            <a:lvl1pPr>
              <a:defRPr/>
            </a:lvl1pPr>
          </a:lstStyle>
          <a:p>
            <a:pPr lvl="0"/>
            <a:r>
              <a:rPr lang="en-US"/>
              <a:t>Article #</a:t>
            </a:r>
          </a:p>
        </p:txBody>
      </p:sp>
      <p:sp>
        <p:nvSpPr>
          <p:cNvPr id="6" name="Slide Number Placeholder 5"/>
          <p:cNvSpPr txBox="1">
            <a:spLocks noGrp="1"/>
          </p:cNvSpPr>
          <p:nvPr>
            <p:ph type="sldNum" sz="quarter" idx="8"/>
          </p:nvPr>
        </p:nvSpPr>
        <p:spPr/>
        <p:txBody>
          <a:bodyPr/>
          <a:lstStyle>
            <a:lvl1pPr>
              <a:defRPr/>
            </a:lvl1pPr>
          </a:lstStyle>
          <a:p>
            <a:pPr lvl="0"/>
            <a:fld id="{E0D021E6-ECC2-4000-A542-B7770EF92A77}" type="slidenum">
              <a:rPr/>
              <a:pPr lvl="0"/>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FFE699"/>
        </a:solidFill>
        <a:effectLst/>
      </p:bgPr>
    </p:bg>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8839200" y="274641"/>
            <a:ext cx="2743200" cy="5851529"/>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09600" y="274641"/>
            <a:ext cx="8026395" cy="5851529"/>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r>
              <a:rPr lang="en-US"/>
              <a:t>Insert Town Meeting Date</a:t>
            </a:r>
          </a:p>
        </p:txBody>
      </p:sp>
      <p:sp>
        <p:nvSpPr>
          <p:cNvPr id="5" name="Footer Placeholder 4"/>
          <p:cNvSpPr txBox="1">
            <a:spLocks noGrp="1"/>
          </p:cNvSpPr>
          <p:nvPr>
            <p:ph type="ftr" sz="quarter" idx="9"/>
          </p:nvPr>
        </p:nvSpPr>
        <p:spPr/>
        <p:txBody>
          <a:bodyPr/>
          <a:lstStyle>
            <a:lvl1pPr>
              <a:defRPr/>
            </a:lvl1pPr>
          </a:lstStyle>
          <a:p>
            <a:pPr lvl="0"/>
            <a:r>
              <a:rPr lang="en-US"/>
              <a:t>Article #</a:t>
            </a:r>
          </a:p>
        </p:txBody>
      </p:sp>
      <p:sp>
        <p:nvSpPr>
          <p:cNvPr id="6" name="Slide Number Placeholder 5"/>
          <p:cNvSpPr txBox="1">
            <a:spLocks noGrp="1"/>
          </p:cNvSpPr>
          <p:nvPr>
            <p:ph type="sldNum" sz="quarter" idx="8"/>
          </p:nvPr>
        </p:nvSpPr>
        <p:spPr/>
        <p:txBody>
          <a:bodyPr/>
          <a:lstStyle>
            <a:lvl1pPr>
              <a:defRPr/>
            </a:lvl1pPr>
          </a:lstStyle>
          <a:p>
            <a:pPr lvl="0"/>
            <a:fld id="{B608D984-27EF-4399-8386-0DA7ACCC30FA}" type="slidenum">
              <a:rPr/>
              <a:pPr lvl="0"/>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bg>
      <p:bgPr>
        <a:solidFill>
          <a:srgbClr val="FFE699"/>
        </a:solidFill>
        <a:effectLst/>
      </p:bgPr>
    </p:bg>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r>
              <a:rPr lang="en-US">
                <a:solidFill>
                  <a:srgbClr val="000000"/>
                </a:solidFill>
              </a:rPr>
              <a:t>Insert Town Meeting Date</a:t>
            </a: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r>
              <a:rPr lang="en-US">
                <a:solidFill>
                  <a:srgbClr val="000000"/>
                </a:solidFill>
              </a:rPr>
              <a:t>Article #</a:t>
            </a:r>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A83F45BA-8C0A-48DC-87ED-2FA470CF4C40}"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atin typeface="+mn-lt"/>
              </a:defRPr>
            </a:lvl1pPr>
          </a:lstStyle>
          <a:p>
            <a:pPr lvl="0"/>
            <a:r>
              <a:rPr lang="en-US" dirty="0"/>
              <a:t>Click to edit Master title style</a:t>
            </a:r>
          </a:p>
        </p:txBody>
      </p:sp>
      <p:sp>
        <p:nvSpPr>
          <p:cNvPr id="3" name="Content Placeholder 2"/>
          <p:cNvSpPr txBox="1">
            <a:spLocks noGrp="1"/>
          </p:cNvSpPr>
          <p:nvPr>
            <p:ph idx="1"/>
          </p:nvPr>
        </p:nvSpPr>
        <p:spPr/>
        <p:txBody>
          <a:bodyPr/>
          <a:lstStyle>
            <a:lvl1pPr>
              <a:lnSpc>
                <a:spcPct val="90000"/>
              </a:lnSpc>
              <a:spcBef>
                <a:spcPts val="600"/>
              </a:spcBef>
              <a:spcAft>
                <a:spcPts val="600"/>
              </a:spcAft>
              <a:defRPr>
                <a:latin typeface="+mn-lt"/>
              </a:defRPr>
            </a:lvl1pPr>
            <a:lvl2pPr>
              <a:lnSpc>
                <a:spcPct val="90000"/>
              </a:lnSpc>
              <a:spcAft>
                <a:spcPts val="600"/>
              </a:spcAft>
              <a:defRPr>
                <a:latin typeface="+mn-lt"/>
              </a:defRPr>
            </a:lvl2pPr>
            <a:lvl3pPr>
              <a:lnSpc>
                <a:spcPct val="90000"/>
              </a:lnSpc>
              <a:spcAft>
                <a:spcPts val="600"/>
              </a:spcAft>
              <a:defRPr>
                <a:latin typeface="+mn-lt"/>
              </a:defRPr>
            </a:lvl3pPr>
            <a:lvl4pPr>
              <a:lnSpc>
                <a:spcPct val="90000"/>
              </a:lnSpc>
              <a:spcAft>
                <a:spcPts val="600"/>
              </a:spcAft>
              <a:defRPr>
                <a:latin typeface="+mn-lt"/>
              </a:defRPr>
            </a:lvl4pPr>
            <a:lvl5pPr>
              <a:lnSpc>
                <a:spcPct val="90000"/>
              </a:lnSpc>
              <a:spcAft>
                <a:spcPts val="600"/>
              </a:spcAft>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txBox="1">
            <a:spLocks noGrp="1"/>
          </p:cNvSpPr>
          <p:nvPr>
            <p:ph type="dt" sz="half" idx="7"/>
          </p:nvPr>
        </p:nvSpPr>
        <p:spPr/>
        <p:txBody>
          <a:bodyPr/>
          <a:lstStyle>
            <a:lvl1pPr>
              <a:defRPr>
                <a:latin typeface="+mn-lt"/>
              </a:defRPr>
            </a:lvl1pPr>
          </a:lstStyle>
          <a:p>
            <a:r>
              <a:rPr lang="en-US"/>
              <a:t>Insert Town Meeting Date</a:t>
            </a:r>
            <a:endParaRPr lang="en-US" dirty="0"/>
          </a:p>
        </p:txBody>
      </p:sp>
      <p:sp>
        <p:nvSpPr>
          <p:cNvPr id="5" name="Footer Placeholder 4"/>
          <p:cNvSpPr txBox="1">
            <a:spLocks noGrp="1"/>
          </p:cNvSpPr>
          <p:nvPr>
            <p:ph type="ftr" sz="quarter" idx="9"/>
          </p:nvPr>
        </p:nvSpPr>
        <p:spPr/>
        <p:txBody>
          <a:bodyPr/>
          <a:lstStyle>
            <a:lvl1pPr>
              <a:defRPr>
                <a:latin typeface="+mn-lt"/>
              </a:defRPr>
            </a:lvl1pPr>
          </a:lstStyle>
          <a:p>
            <a:r>
              <a:rPr lang="en-US" dirty="0"/>
              <a:t>Article #</a:t>
            </a:r>
          </a:p>
        </p:txBody>
      </p:sp>
      <p:sp>
        <p:nvSpPr>
          <p:cNvPr id="6" name="Slide Number Placeholder 5"/>
          <p:cNvSpPr txBox="1">
            <a:spLocks noGrp="1"/>
          </p:cNvSpPr>
          <p:nvPr>
            <p:ph type="sldNum" sz="quarter" idx="8"/>
          </p:nvPr>
        </p:nvSpPr>
        <p:spPr/>
        <p:txBody>
          <a:bodyPr/>
          <a:lstStyle>
            <a:lvl1pPr>
              <a:defRPr>
                <a:latin typeface="+mn-lt"/>
              </a:defRPr>
            </a:lvl1pPr>
          </a:lstStyle>
          <a:p>
            <a:fld id="{C0181B80-BC55-4073-BC25-A62BEF6F6756}"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a:xfrm>
            <a:off x="963081" y="4406896"/>
            <a:ext cx="10363200" cy="1362071"/>
          </a:xfrm>
        </p:spPr>
        <p:txBody>
          <a:bodyPr anchor="t" anchorCtr="0"/>
          <a:lstStyle>
            <a:lvl1pPr algn="l">
              <a:defRPr sz="4000" b="1" cap="all">
                <a:latin typeface="+mn-lt"/>
              </a:defRPr>
            </a:lvl1pPr>
          </a:lstStyle>
          <a:p>
            <a:pPr lvl="0"/>
            <a:r>
              <a:rPr lang="en-US"/>
              <a:t>Click to edit Master title style</a:t>
            </a:r>
          </a:p>
        </p:txBody>
      </p:sp>
      <p:sp>
        <p:nvSpPr>
          <p:cNvPr id="3" name="Text Placeholder 2"/>
          <p:cNvSpPr txBox="1">
            <a:spLocks noGrp="1"/>
          </p:cNvSpPr>
          <p:nvPr>
            <p:ph type="body" idx="1"/>
          </p:nvPr>
        </p:nvSpPr>
        <p:spPr>
          <a:xfrm>
            <a:off x="963081" y="2906713"/>
            <a:ext cx="10363200" cy="1500182"/>
          </a:xfrm>
        </p:spPr>
        <p:txBody>
          <a:bodyPr anchor="b"/>
          <a:lstStyle>
            <a:lvl1pPr marL="0" indent="0">
              <a:spcBef>
                <a:spcPts val="500"/>
              </a:spcBef>
              <a:buNone/>
              <a:defRPr sz="2000">
                <a:latin typeface="+mn-lt"/>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atin typeface="+mn-lt"/>
              </a:defRPr>
            </a:lvl1pPr>
          </a:lstStyle>
          <a:p>
            <a:r>
              <a:rPr lang="en-US"/>
              <a:t>Insert Town Meeting Date</a:t>
            </a:r>
          </a:p>
        </p:txBody>
      </p:sp>
      <p:sp>
        <p:nvSpPr>
          <p:cNvPr id="5" name="Footer Placeholder 4"/>
          <p:cNvSpPr txBox="1">
            <a:spLocks noGrp="1"/>
          </p:cNvSpPr>
          <p:nvPr>
            <p:ph type="ftr" sz="quarter" idx="9"/>
          </p:nvPr>
        </p:nvSpPr>
        <p:spPr/>
        <p:txBody>
          <a:bodyPr/>
          <a:lstStyle>
            <a:lvl1pPr>
              <a:defRPr>
                <a:latin typeface="+mn-lt"/>
              </a:defRPr>
            </a:lvl1pPr>
          </a:lstStyle>
          <a:p>
            <a:r>
              <a:rPr lang="en-US"/>
              <a:t>Article #</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atin typeface="+mj-lt"/>
              </a:defRPr>
            </a:lvl1pPr>
          </a:lstStyle>
          <a:p>
            <a:pPr lvl="0"/>
            <a:r>
              <a:rPr lang="en-US" dirty="0"/>
              <a:t>Click to edit Master title style</a:t>
            </a:r>
          </a:p>
        </p:txBody>
      </p:sp>
      <p:sp>
        <p:nvSpPr>
          <p:cNvPr id="3" name="Content Placeholder 2"/>
          <p:cNvSpPr txBox="1">
            <a:spLocks noGrp="1"/>
          </p:cNvSpPr>
          <p:nvPr>
            <p:ph idx="1"/>
          </p:nvPr>
        </p:nvSpPr>
        <p:spPr>
          <a:xfrm>
            <a:off x="609601" y="1600201"/>
            <a:ext cx="5384804" cy="4525959"/>
          </a:xfrm>
        </p:spPr>
        <p:txBody>
          <a:bodyPr/>
          <a:lstStyle>
            <a:lvl1pPr>
              <a:spcBef>
                <a:spcPts val="600"/>
              </a:spcBef>
              <a:defRPr sz="2800">
                <a:latin typeface="+mj-lt"/>
              </a:defRPr>
            </a:lvl1pPr>
            <a:lvl2pPr>
              <a:spcBef>
                <a:spcPts val="600"/>
              </a:spcBef>
              <a:defRPr sz="2400">
                <a:latin typeface="+mj-lt"/>
              </a:defRPr>
            </a:lvl2pPr>
            <a:lvl3pPr>
              <a:spcBef>
                <a:spcPts val="600"/>
              </a:spcBef>
              <a:defRPr sz="2000">
                <a:latin typeface="+mj-lt"/>
              </a:defRPr>
            </a:lvl3pPr>
            <a:lvl4pPr>
              <a:spcBef>
                <a:spcPts val="600"/>
              </a:spcBef>
              <a:defRPr sz="1800">
                <a:latin typeface="+mj-lt"/>
              </a:defRPr>
            </a:lvl4pPr>
            <a:lvl5pPr>
              <a:spcBef>
                <a:spcPts val="600"/>
              </a:spcBef>
              <a:defRPr sz="18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txBox="1">
            <a:spLocks noGrp="1"/>
          </p:cNvSpPr>
          <p:nvPr>
            <p:ph idx="2"/>
          </p:nvPr>
        </p:nvSpPr>
        <p:spPr>
          <a:xfrm>
            <a:off x="6197595" y="1600201"/>
            <a:ext cx="5384804" cy="4525959"/>
          </a:xfrm>
        </p:spPr>
        <p:txBody>
          <a:bodyPr/>
          <a:lstStyle>
            <a:lvl1pPr>
              <a:spcBef>
                <a:spcPts val="700"/>
              </a:spcBef>
              <a:defRPr sz="2800">
                <a:latin typeface="+mj-lt"/>
              </a:defRPr>
            </a:lvl1pPr>
            <a:lvl2pPr>
              <a:spcBef>
                <a:spcPts val="600"/>
              </a:spcBef>
              <a:defRPr sz="2400">
                <a:latin typeface="+mj-lt"/>
              </a:defRPr>
            </a:lvl2pPr>
            <a:lvl3pPr>
              <a:spcBef>
                <a:spcPts val="500"/>
              </a:spcBef>
              <a:defRPr sz="2000">
                <a:latin typeface="+mj-lt"/>
              </a:defRPr>
            </a:lvl3pPr>
            <a:lvl4pPr>
              <a:spcBef>
                <a:spcPts val="400"/>
              </a:spcBef>
              <a:defRPr sz="1800">
                <a:latin typeface="+mj-lt"/>
              </a:defRPr>
            </a:lvl4pPr>
            <a:lvl5pPr>
              <a:spcBef>
                <a:spcPts val="400"/>
              </a:spcBef>
              <a:defRPr sz="1800">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txBox="1">
            <a:spLocks noGrp="1"/>
          </p:cNvSpPr>
          <p:nvPr>
            <p:ph type="dt" sz="half" idx="7"/>
          </p:nvPr>
        </p:nvSpPr>
        <p:spPr/>
        <p:txBody>
          <a:bodyPr/>
          <a:lstStyle>
            <a:lvl1pPr>
              <a:defRPr>
                <a:latin typeface="+mj-lt"/>
              </a:defRPr>
            </a:lvl1pPr>
          </a:lstStyle>
          <a:p>
            <a:r>
              <a:rPr lang="en-US"/>
              <a:t>Insert Town Meeting Date</a:t>
            </a:r>
          </a:p>
        </p:txBody>
      </p:sp>
      <p:sp>
        <p:nvSpPr>
          <p:cNvPr id="6" name="Footer Placeholder 4"/>
          <p:cNvSpPr txBox="1">
            <a:spLocks noGrp="1"/>
          </p:cNvSpPr>
          <p:nvPr>
            <p:ph type="ftr" sz="quarter" idx="9"/>
          </p:nvPr>
        </p:nvSpPr>
        <p:spPr/>
        <p:txBody>
          <a:bodyPr/>
          <a:lstStyle>
            <a:lvl1pPr>
              <a:defRPr>
                <a:latin typeface="+mj-lt"/>
              </a:defRPr>
            </a:lvl1pPr>
          </a:lstStyle>
          <a:p>
            <a:r>
              <a:rPr lang="en-US"/>
              <a:t>Article #</a:t>
            </a:r>
          </a:p>
        </p:txBody>
      </p:sp>
      <p:sp>
        <p:nvSpPr>
          <p:cNvPr id="7" name="Slide Number Placeholder 5"/>
          <p:cNvSpPr txBox="1">
            <a:spLocks noGrp="1"/>
          </p:cNvSpPr>
          <p:nvPr>
            <p:ph type="sldNum" sz="quarter" idx="8"/>
          </p:nvPr>
        </p:nvSpPr>
        <p:spPr/>
        <p:txBody>
          <a:bodyPr/>
          <a:lstStyle>
            <a:lvl1pPr>
              <a:defRPr>
                <a:latin typeface="+mj-lt"/>
              </a:defRPr>
            </a:lvl1pPr>
          </a:lstStyle>
          <a:p>
            <a:fld id="{08FBAB2B-463F-49F7-9A5B-AB8F70B3C829}"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atin typeface="+mn-lt"/>
              </a:defRPr>
            </a:lvl1pPr>
          </a:lstStyle>
          <a:p>
            <a:pPr lvl="0"/>
            <a:r>
              <a:rPr lang="en-US" dirty="0"/>
              <a:t>Click to edit Master title style</a:t>
            </a:r>
          </a:p>
        </p:txBody>
      </p:sp>
      <p:sp>
        <p:nvSpPr>
          <p:cNvPr id="3" name="Text Placeholder 2"/>
          <p:cNvSpPr txBox="1">
            <a:spLocks noGrp="1"/>
          </p:cNvSpPr>
          <p:nvPr>
            <p:ph type="body" idx="1"/>
          </p:nvPr>
        </p:nvSpPr>
        <p:spPr>
          <a:xfrm>
            <a:off x="609600" y="1535114"/>
            <a:ext cx="5386912" cy="639759"/>
          </a:xfrm>
        </p:spPr>
        <p:txBody>
          <a:bodyPr anchor="b"/>
          <a:lstStyle>
            <a:lvl1pPr marL="0" indent="0">
              <a:spcBef>
                <a:spcPts val="600"/>
              </a:spcBef>
              <a:buNone/>
              <a:defRPr sz="2400" b="1">
                <a:latin typeface="+mn-lt"/>
              </a:defRPr>
            </a:lvl1pPr>
          </a:lstStyle>
          <a:p>
            <a:pPr lvl="0"/>
            <a:r>
              <a:rPr lang="en-US" dirty="0"/>
              <a:t>Click to edit Master text styles</a:t>
            </a:r>
          </a:p>
        </p:txBody>
      </p:sp>
      <p:sp>
        <p:nvSpPr>
          <p:cNvPr id="4" name="Content Placeholder 3"/>
          <p:cNvSpPr txBox="1">
            <a:spLocks noGrp="1"/>
          </p:cNvSpPr>
          <p:nvPr>
            <p:ph idx="2"/>
          </p:nvPr>
        </p:nvSpPr>
        <p:spPr>
          <a:xfrm>
            <a:off x="609600" y="2174872"/>
            <a:ext cx="5386912" cy="3951286"/>
          </a:xfrm>
        </p:spPr>
        <p:txBody>
          <a:bodyPr/>
          <a:lstStyle>
            <a:lvl1pPr>
              <a:spcBef>
                <a:spcPts val="600"/>
              </a:spcBef>
              <a:defRPr sz="2400">
                <a:latin typeface="+mn-lt"/>
              </a:defRPr>
            </a:lvl1pPr>
            <a:lvl2pPr>
              <a:spcBef>
                <a:spcPts val="500"/>
              </a:spcBef>
              <a:defRPr sz="2000">
                <a:latin typeface="+mn-lt"/>
              </a:defRPr>
            </a:lvl2pPr>
            <a:lvl3pPr>
              <a:spcBef>
                <a:spcPts val="400"/>
              </a:spcBef>
              <a:defRPr sz="1800">
                <a:latin typeface="+mn-lt"/>
              </a:defRPr>
            </a:lvl3pPr>
            <a:lvl4pPr>
              <a:spcBef>
                <a:spcPts val="400"/>
              </a:spcBef>
              <a:defRPr sz="1600">
                <a:latin typeface="+mn-lt"/>
              </a:defRPr>
            </a:lvl4pPr>
            <a:lvl5pPr>
              <a:spcBef>
                <a:spcPts val="400"/>
              </a:spcBef>
              <a:defRPr sz="160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txBox="1">
            <a:spLocks noGrp="1"/>
          </p:cNvSpPr>
          <p:nvPr>
            <p:ph type="body" idx="3"/>
          </p:nvPr>
        </p:nvSpPr>
        <p:spPr>
          <a:xfrm>
            <a:off x="6193364" y="1535114"/>
            <a:ext cx="5389035" cy="639759"/>
          </a:xfrm>
        </p:spPr>
        <p:txBody>
          <a:bodyPr anchor="b"/>
          <a:lstStyle>
            <a:lvl1pPr marL="0" indent="0">
              <a:spcBef>
                <a:spcPts val="600"/>
              </a:spcBef>
              <a:buNone/>
              <a:defRPr sz="2400" b="1">
                <a:latin typeface="+mn-lt"/>
              </a:defRPr>
            </a:lvl1pPr>
          </a:lstStyle>
          <a:p>
            <a:pPr lvl="0"/>
            <a:r>
              <a:rPr lang="en-US"/>
              <a:t>Click to edit Master text styles</a:t>
            </a:r>
          </a:p>
        </p:txBody>
      </p:sp>
      <p:sp>
        <p:nvSpPr>
          <p:cNvPr id="6" name="Content Placeholder 5"/>
          <p:cNvSpPr txBox="1">
            <a:spLocks noGrp="1"/>
          </p:cNvSpPr>
          <p:nvPr>
            <p:ph idx="4"/>
          </p:nvPr>
        </p:nvSpPr>
        <p:spPr>
          <a:xfrm>
            <a:off x="6193364" y="2174872"/>
            <a:ext cx="5389035" cy="3951286"/>
          </a:xfrm>
        </p:spPr>
        <p:txBody>
          <a:bodyPr/>
          <a:lstStyle>
            <a:lvl1pPr>
              <a:spcBef>
                <a:spcPts val="600"/>
              </a:spcBef>
              <a:defRPr sz="2400">
                <a:latin typeface="+mn-lt"/>
              </a:defRPr>
            </a:lvl1pPr>
            <a:lvl2pPr>
              <a:spcBef>
                <a:spcPts val="500"/>
              </a:spcBef>
              <a:defRPr sz="2000">
                <a:latin typeface="+mn-lt"/>
              </a:defRPr>
            </a:lvl2pPr>
            <a:lvl3pPr>
              <a:spcBef>
                <a:spcPts val="400"/>
              </a:spcBef>
              <a:defRPr sz="1800">
                <a:latin typeface="+mn-lt"/>
              </a:defRPr>
            </a:lvl3pPr>
            <a:lvl4pPr>
              <a:spcBef>
                <a:spcPts val="400"/>
              </a:spcBef>
              <a:defRPr sz="1600">
                <a:latin typeface="+mn-lt"/>
              </a:defRPr>
            </a:lvl4pPr>
            <a:lvl5pPr>
              <a:spcBef>
                <a:spcPts val="400"/>
              </a:spcBef>
              <a:defRPr sz="160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txBox="1">
            <a:spLocks noGrp="1"/>
          </p:cNvSpPr>
          <p:nvPr>
            <p:ph type="dt" sz="half" idx="7"/>
          </p:nvPr>
        </p:nvSpPr>
        <p:spPr/>
        <p:txBody>
          <a:bodyPr/>
          <a:lstStyle>
            <a:lvl1pPr>
              <a:defRPr>
                <a:latin typeface="+mn-lt"/>
              </a:defRPr>
            </a:lvl1pPr>
          </a:lstStyle>
          <a:p>
            <a:r>
              <a:rPr lang="en-US"/>
              <a:t>Insert Town Meeting Date</a:t>
            </a:r>
          </a:p>
        </p:txBody>
      </p:sp>
      <p:sp>
        <p:nvSpPr>
          <p:cNvPr id="8" name="Footer Placeholder 4"/>
          <p:cNvSpPr txBox="1">
            <a:spLocks noGrp="1"/>
          </p:cNvSpPr>
          <p:nvPr>
            <p:ph type="ftr" sz="quarter" idx="9"/>
          </p:nvPr>
        </p:nvSpPr>
        <p:spPr/>
        <p:txBody>
          <a:bodyPr/>
          <a:lstStyle>
            <a:lvl1pPr>
              <a:defRPr>
                <a:latin typeface="+mn-lt"/>
              </a:defRPr>
            </a:lvl1pPr>
          </a:lstStyle>
          <a:p>
            <a:r>
              <a:rPr lang="en-US"/>
              <a:t>Article #</a:t>
            </a:r>
          </a:p>
        </p:txBody>
      </p:sp>
      <p:sp>
        <p:nvSpPr>
          <p:cNvPr id="9" name="Slide Number Placeholder 5"/>
          <p:cNvSpPr txBox="1">
            <a:spLocks noGrp="1"/>
          </p:cNvSpPr>
          <p:nvPr>
            <p:ph type="sldNum" sz="quarter" idx="8"/>
          </p:nvPr>
        </p:nvSpPr>
        <p:spPr/>
        <p:txBody>
          <a:bodyPr/>
          <a:lstStyle>
            <a:lvl1pPr>
              <a:defRPr>
                <a:latin typeface="+mn-lt"/>
              </a:defRPr>
            </a:lvl1pPr>
          </a:lstStyle>
          <a:p>
            <a:fld id="{581BE453-6853-4CF7-A402-3AD1FF280C06}"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dirty="0"/>
              <a:t>Click to edit Master title style</a:t>
            </a:r>
          </a:p>
        </p:txBody>
      </p:sp>
      <p:sp>
        <p:nvSpPr>
          <p:cNvPr id="3" name="Date Placeholder 3"/>
          <p:cNvSpPr txBox="1">
            <a:spLocks noGrp="1"/>
          </p:cNvSpPr>
          <p:nvPr>
            <p:ph type="dt" sz="half" idx="7"/>
          </p:nvPr>
        </p:nvSpPr>
        <p:spPr/>
        <p:txBody>
          <a:bodyPr/>
          <a:lstStyle>
            <a:lvl1pPr>
              <a:defRPr/>
            </a:lvl1pPr>
          </a:lstStyle>
          <a:p>
            <a:pPr lvl="0"/>
            <a:r>
              <a:rPr lang="en-US"/>
              <a:t>Insert Town Meeting Date</a:t>
            </a:r>
          </a:p>
        </p:txBody>
      </p:sp>
      <p:sp>
        <p:nvSpPr>
          <p:cNvPr id="4" name="Footer Placeholder 4"/>
          <p:cNvSpPr txBox="1">
            <a:spLocks noGrp="1"/>
          </p:cNvSpPr>
          <p:nvPr>
            <p:ph type="ftr" sz="quarter" idx="9"/>
          </p:nvPr>
        </p:nvSpPr>
        <p:spPr/>
        <p:txBody>
          <a:bodyPr/>
          <a:lstStyle>
            <a:lvl1pPr>
              <a:defRPr/>
            </a:lvl1pPr>
          </a:lstStyle>
          <a:p>
            <a:pPr lvl="0"/>
            <a:r>
              <a:rPr lang="en-US"/>
              <a:t>Article #</a:t>
            </a:r>
          </a:p>
        </p:txBody>
      </p:sp>
      <p:sp>
        <p:nvSpPr>
          <p:cNvPr id="5" name="Slide Number Placeholder 5"/>
          <p:cNvSpPr txBox="1">
            <a:spLocks noGrp="1"/>
          </p:cNvSpPr>
          <p:nvPr>
            <p:ph type="sldNum" sz="quarter" idx="8"/>
          </p:nvPr>
        </p:nvSpPr>
        <p:spPr/>
        <p:txBody>
          <a:bodyPr/>
          <a:lstStyle>
            <a:lvl1pPr>
              <a:defRPr/>
            </a:lvl1pPr>
          </a:lstStyle>
          <a:p>
            <a:pPr lvl="0"/>
            <a:fld id="{BF879944-4FA0-4132-83E3-D5FA149B6E1A}" type="slidenum">
              <a:rPr/>
              <a:pPr lvl="0"/>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E699"/>
        </a:solidFill>
        <a:effectLst/>
      </p:bgPr>
    </p:bg>
    <p:spTree>
      <p:nvGrpSpPr>
        <p:cNvPr id="1" name=""/>
        <p:cNvGrpSpPr/>
        <p:nvPr/>
      </p:nvGrpSpPr>
      <p:grpSpPr>
        <a:xfrm>
          <a:off x="0" y="0"/>
          <a:ext cx="0" cy="0"/>
          <a:chOff x="0" y="0"/>
          <a:chExt cx="0" cy="0"/>
        </a:xfrm>
      </p:grpSpPr>
      <p:sp>
        <p:nvSpPr>
          <p:cNvPr id="2" name="Date Placeholder 3"/>
          <p:cNvSpPr txBox="1">
            <a:spLocks noGrp="1"/>
          </p:cNvSpPr>
          <p:nvPr>
            <p:ph type="dt" sz="half" idx="7"/>
          </p:nvPr>
        </p:nvSpPr>
        <p:spPr/>
        <p:txBody>
          <a:bodyPr/>
          <a:lstStyle>
            <a:lvl1pPr>
              <a:defRPr/>
            </a:lvl1pPr>
          </a:lstStyle>
          <a:p>
            <a:pPr lvl="0"/>
            <a:r>
              <a:rPr lang="en-US"/>
              <a:t>Insert Town Meeting Date</a:t>
            </a:r>
          </a:p>
        </p:txBody>
      </p:sp>
      <p:sp>
        <p:nvSpPr>
          <p:cNvPr id="3" name="Footer Placeholder 4"/>
          <p:cNvSpPr txBox="1">
            <a:spLocks noGrp="1"/>
          </p:cNvSpPr>
          <p:nvPr>
            <p:ph type="ftr" sz="quarter" idx="9"/>
          </p:nvPr>
        </p:nvSpPr>
        <p:spPr/>
        <p:txBody>
          <a:bodyPr/>
          <a:lstStyle>
            <a:lvl1pPr>
              <a:defRPr/>
            </a:lvl1pPr>
          </a:lstStyle>
          <a:p>
            <a:pPr lvl="0"/>
            <a:r>
              <a:rPr lang="en-US"/>
              <a:t>Article #</a:t>
            </a:r>
          </a:p>
        </p:txBody>
      </p:sp>
      <p:sp>
        <p:nvSpPr>
          <p:cNvPr id="4" name="Slide Number Placeholder 5"/>
          <p:cNvSpPr txBox="1">
            <a:spLocks noGrp="1"/>
          </p:cNvSpPr>
          <p:nvPr>
            <p:ph type="sldNum" sz="quarter" idx="8"/>
          </p:nvPr>
        </p:nvSpPr>
        <p:spPr/>
        <p:txBody>
          <a:bodyPr/>
          <a:lstStyle>
            <a:lvl1pPr>
              <a:defRPr/>
            </a:lvl1pPr>
          </a:lstStyle>
          <a:p>
            <a:pPr lvl="0"/>
            <a:fld id="{51669467-2044-4699-A64F-68A16A361000}" type="slidenum">
              <a:rPr/>
              <a:pPr lvl="0"/>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a:xfrm>
            <a:off x="609601" y="273048"/>
            <a:ext cx="4011081" cy="1162046"/>
          </a:xfrm>
        </p:spPr>
        <p:txBody>
          <a:bodyPr anchor="b" anchorCtr="0"/>
          <a:lstStyle>
            <a:lvl1pPr algn="l">
              <a:defRPr sz="2000" b="1"/>
            </a:lvl1pPr>
          </a:lstStyle>
          <a:p>
            <a:pPr lvl="0"/>
            <a:r>
              <a:rPr lang="en-US" dirty="0"/>
              <a:t>Click to edit Master title style</a:t>
            </a:r>
          </a:p>
        </p:txBody>
      </p:sp>
      <p:sp>
        <p:nvSpPr>
          <p:cNvPr id="3" name="Content Placeholder 2"/>
          <p:cNvSpPr txBox="1">
            <a:spLocks noGrp="1"/>
          </p:cNvSpPr>
          <p:nvPr>
            <p:ph idx="1"/>
          </p:nvPr>
        </p:nvSpPr>
        <p:spPr>
          <a:xfrm>
            <a:off x="4766730" y="273048"/>
            <a:ext cx="6815669"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609601" y="1435095"/>
            <a:ext cx="4011081" cy="4691064"/>
          </a:xfrm>
        </p:spPr>
        <p:txBody>
          <a:bodyPr/>
          <a:lstStyle>
            <a:lvl1pPr marL="0" indent="0">
              <a:spcBef>
                <a:spcPts val="300"/>
              </a:spcBef>
              <a:buNone/>
              <a:defRPr sz="1400"/>
            </a:lvl1pPr>
          </a:lstStyle>
          <a:p>
            <a:pPr lvl="0"/>
            <a:r>
              <a:rPr lang="en-US"/>
              <a:t>Click to edit Master text styles</a:t>
            </a:r>
          </a:p>
        </p:txBody>
      </p:sp>
      <p:sp>
        <p:nvSpPr>
          <p:cNvPr id="5" name="Date Placeholder 3"/>
          <p:cNvSpPr txBox="1">
            <a:spLocks noGrp="1"/>
          </p:cNvSpPr>
          <p:nvPr>
            <p:ph type="dt" sz="half" idx="7"/>
          </p:nvPr>
        </p:nvSpPr>
        <p:spPr/>
        <p:txBody>
          <a:bodyPr/>
          <a:lstStyle>
            <a:lvl1pPr>
              <a:defRPr/>
            </a:lvl1pPr>
          </a:lstStyle>
          <a:p>
            <a:pPr lvl="0"/>
            <a:r>
              <a:rPr lang="en-US"/>
              <a:t>Insert Town Meeting Date</a:t>
            </a:r>
          </a:p>
        </p:txBody>
      </p:sp>
      <p:sp>
        <p:nvSpPr>
          <p:cNvPr id="6" name="Footer Placeholder 4"/>
          <p:cNvSpPr txBox="1">
            <a:spLocks noGrp="1"/>
          </p:cNvSpPr>
          <p:nvPr>
            <p:ph type="ftr" sz="quarter" idx="9"/>
          </p:nvPr>
        </p:nvSpPr>
        <p:spPr/>
        <p:txBody>
          <a:bodyPr/>
          <a:lstStyle>
            <a:lvl1pPr>
              <a:defRPr/>
            </a:lvl1pPr>
          </a:lstStyle>
          <a:p>
            <a:pPr lvl="0"/>
            <a:r>
              <a:rPr lang="en-US"/>
              <a:t>Article #</a:t>
            </a:r>
          </a:p>
        </p:txBody>
      </p:sp>
      <p:sp>
        <p:nvSpPr>
          <p:cNvPr id="7" name="Slide Number Placeholder 5"/>
          <p:cNvSpPr txBox="1">
            <a:spLocks noGrp="1"/>
          </p:cNvSpPr>
          <p:nvPr>
            <p:ph type="sldNum" sz="quarter" idx="8"/>
          </p:nvPr>
        </p:nvSpPr>
        <p:spPr/>
        <p:txBody>
          <a:bodyPr/>
          <a:lstStyle>
            <a:lvl1pPr>
              <a:defRPr/>
            </a:lvl1pPr>
          </a:lstStyle>
          <a:p>
            <a:pPr lvl="0"/>
            <a:fld id="{25810C62-BDEB-44BA-AFE4-F4B65D256208}" type="slidenum">
              <a:rPr/>
              <a:pPr lvl="0"/>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a:xfrm>
            <a:off x="2389717" y="4800601"/>
            <a:ext cx="7315200" cy="566735"/>
          </a:xfrm>
        </p:spPr>
        <p:txBody>
          <a:bodyPr anchor="b" anchorCtr="0"/>
          <a:lstStyle>
            <a:lvl1pPr algn="l">
              <a:defRPr sz="2000" b="1"/>
            </a:lvl1pPr>
          </a:lstStyle>
          <a:p>
            <a:pPr lvl="0"/>
            <a:r>
              <a:rPr lang="en-US"/>
              <a:t>Click to edit Master title style</a:t>
            </a:r>
          </a:p>
        </p:txBody>
      </p:sp>
      <p:sp>
        <p:nvSpPr>
          <p:cNvPr id="3" name="Picture Placeholder 2"/>
          <p:cNvSpPr txBox="1">
            <a:spLocks noGrp="1"/>
          </p:cNvSpPr>
          <p:nvPr>
            <p:ph type="pic" idx="1"/>
          </p:nvPr>
        </p:nvSpPr>
        <p:spPr>
          <a:xfrm>
            <a:off x="2389717" y="612776"/>
            <a:ext cx="7315200" cy="4114800"/>
          </a:xfrm>
        </p:spPr>
        <p:txBody>
          <a:bodyPr/>
          <a:lstStyle>
            <a:lvl1pPr marL="0" indent="0">
              <a:buNone/>
              <a:defRPr/>
            </a:lvl1pPr>
          </a:lstStyle>
          <a:p>
            <a:pPr lvl="0"/>
            <a:endParaRPr lang="en-US"/>
          </a:p>
        </p:txBody>
      </p:sp>
      <p:sp>
        <p:nvSpPr>
          <p:cNvPr id="4" name="Text Placeholder 3"/>
          <p:cNvSpPr txBox="1">
            <a:spLocks noGrp="1"/>
          </p:cNvSpPr>
          <p:nvPr>
            <p:ph type="body" idx="2"/>
          </p:nvPr>
        </p:nvSpPr>
        <p:spPr>
          <a:xfrm>
            <a:off x="2389717" y="5367335"/>
            <a:ext cx="7315200" cy="804864"/>
          </a:xfrm>
        </p:spPr>
        <p:txBody>
          <a:bodyPr/>
          <a:lstStyle>
            <a:lvl1pPr marL="0" indent="0">
              <a:spcBef>
                <a:spcPts val="300"/>
              </a:spcBef>
              <a:buNone/>
              <a:defRPr sz="1400"/>
            </a:lvl1pPr>
          </a:lstStyle>
          <a:p>
            <a:pPr lvl="0"/>
            <a:r>
              <a:rPr lang="en-US"/>
              <a:t>Click to edit Master text styles</a:t>
            </a:r>
          </a:p>
        </p:txBody>
      </p:sp>
      <p:sp>
        <p:nvSpPr>
          <p:cNvPr id="5" name="Date Placeholder 3"/>
          <p:cNvSpPr txBox="1">
            <a:spLocks noGrp="1"/>
          </p:cNvSpPr>
          <p:nvPr>
            <p:ph type="dt" sz="half" idx="7"/>
          </p:nvPr>
        </p:nvSpPr>
        <p:spPr/>
        <p:txBody>
          <a:bodyPr/>
          <a:lstStyle>
            <a:lvl1pPr>
              <a:defRPr/>
            </a:lvl1pPr>
          </a:lstStyle>
          <a:p>
            <a:pPr lvl="0"/>
            <a:r>
              <a:rPr lang="en-US"/>
              <a:t>Insert Town Meeting Date</a:t>
            </a:r>
          </a:p>
        </p:txBody>
      </p:sp>
      <p:sp>
        <p:nvSpPr>
          <p:cNvPr id="6" name="Footer Placeholder 4"/>
          <p:cNvSpPr txBox="1">
            <a:spLocks noGrp="1"/>
          </p:cNvSpPr>
          <p:nvPr>
            <p:ph type="ftr" sz="quarter" idx="9"/>
          </p:nvPr>
        </p:nvSpPr>
        <p:spPr/>
        <p:txBody>
          <a:bodyPr/>
          <a:lstStyle>
            <a:lvl1pPr>
              <a:defRPr/>
            </a:lvl1pPr>
          </a:lstStyle>
          <a:p>
            <a:pPr lvl="0"/>
            <a:r>
              <a:rPr lang="en-US"/>
              <a:t>Article #</a:t>
            </a:r>
          </a:p>
        </p:txBody>
      </p:sp>
      <p:sp>
        <p:nvSpPr>
          <p:cNvPr id="7" name="Slide Number Placeholder 5"/>
          <p:cNvSpPr txBox="1">
            <a:spLocks noGrp="1"/>
          </p:cNvSpPr>
          <p:nvPr>
            <p:ph type="sldNum" sz="quarter" idx="8"/>
          </p:nvPr>
        </p:nvSpPr>
        <p:spPr/>
        <p:txBody>
          <a:bodyPr/>
          <a:lstStyle>
            <a:lvl1pPr>
              <a:defRPr/>
            </a:lvl1pPr>
          </a:lstStyle>
          <a:p>
            <a:pPr lvl="0"/>
            <a:fld id="{2E771BE6-1215-40D8-9AC7-2FE59A366901}" type="slidenum">
              <a:rPr/>
              <a:pPr lvl="0"/>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E699"/>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09600" y="274640"/>
            <a:ext cx="10972800" cy="1143000"/>
          </a:xfrm>
          <a:prstGeom prst="rect">
            <a:avLst/>
          </a:prstGeom>
          <a:noFill/>
          <a:ln>
            <a:noFill/>
          </a:ln>
        </p:spPr>
        <p:txBody>
          <a:bodyPr vert="horz" wrap="square" lIns="91440" tIns="45720" rIns="91440" bIns="45720" anchor="ctr" anchorCtr="1" compatLnSpc="1"/>
          <a:lstStyle/>
          <a:p>
            <a:pPr lvl="0"/>
            <a:r>
              <a:rPr lang="en-US" dirty="0"/>
              <a:t>Click to edit Master title style</a:t>
            </a:r>
          </a:p>
        </p:txBody>
      </p:sp>
      <p:sp>
        <p:nvSpPr>
          <p:cNvPr id="3" name="Text Placeholder 2"/>
          <p:cNvSpPr txBox="1">
            <a:spLocks noGrp="1"/>
          </p:cNvSpPr>
          <p:nvPr>
            <p:ph type="body" idx="1"/>
          </p:nvPr>
        </p:nvSpPr>
        <p:spPr>
          <a:xfrm>
            <a:off x="609600" y="1600201"/>
            <a:ext cx="10972800" cy="4525959"/>
          </a:xfrm>
          <a:prstGeom prst="rect">
            <a:avLst/>
          </a:prstGeom>
          <a:noFill/>
          <a:ln>
            <a:noFill/>
          </a:ln>
        </p:spPr>
        <p:txBody>
          <a:bodyPr vert="horz" wrap="square" lIns="91440" tIns="45720" rIns="91440" bIns="45720"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txBox="1">
            <a:spLocks noGrp="1"/>
          </p:cNvSpPr>
          <p:nvPr>
            <p:ph type="dt" sz="half" idx="2"/>
          </p:nvPr>
        </p:nvSpPr>
        <p:spPr>
          <a:xfrm>
            <a:off x="609600" y="6356352"/>
            <a:ext cx="2844795" cy="365129"/>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chemeClr val="tx1"/>
                </a:solidFill>
                <a:uFillTx/>
                <a:latin typeface="+mj-lt"/>
                <a:ea typeface="Verdana" pitchFamily="34" charset="0"/>
                <a:cs typeface="Verdana" pitchFamily="34" charset="0"/>
              </a:defRPr>
            </a:lvl1pPr>
          </a:lstStyle>
          <a:p>
            <a:r>
              <a:rPr lang="en-US"/>
              <a:t>Insert Town Meeting Date</a:t>
            </a:r>
            <a:endParaRPr lang="en-US" dirty="0"/>
          </a:p>
        </p:txBody>
      </p:sp>
      <p:sp>
        <p:nvSpPr>
          <p:cNvPr id="5" name="Footer Placeholder 4"/>
          <p:cNvSpPr txBox="1">
            <a:spLocks noGrp="1"/>
          </p:cNvSpPr>
          <p:nvPr>
            <p:ph type="ftr" sz="quarter" idx="3"/>
          </p:nvPr>
        </p:nvSpPr>
        <p:spPr>
          <a:xfrm>
            <a:off x="4165605" y="6356352"/>
            <a:ext cx="3860804" cy="365129"/>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chemeClr val="tx1"/>
                </a:solidFill>
                <a:uFillTx/>
                <a:latin typeface="+mj-lt"/>
                <a:ea typeface="Verdana" pitchFamily="34" charset="0"/>
                <a:cs typeface="Verdana" pitchFamily="34" charset="0"/>
              </a:defRPr>
            </a:lvl1pPr>
          </a:lstStyle>
          <a:p>
            <a:r>
              <a:rPr lang="en-US"/>
              <a:t>Article #</a:t>
            </a:r>
            <a:endParaRPr lang="en-US" dirty="0"/>
          </a:p>
        </p:txBody>
      </p:sp>
      <p:sp>
        <p:nvSpPr>
          <p:cNvPr id="6" name="Slide Number Placeholder 5"/>
          <p:cNvSpPr txBox="1">
            <a:spLocks noGrp="1"/>
          </p:cNvSpPr>
          <p:nvPr>
            <p:ph type="sldNum" sz="quarter" idx="4"/>
          </p:nvPr>
        </p:nvSpPr>
        <p:spPr>
          <a:xfrm>
            <a:off x="8737604" y="6356352"/>
            <a:ext cx="2844795" cy="365129"/>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chemeClr val="tx1"/>
                </a:solidFill>
                <a:uFillTx/>
                <a:latin typeface="+mj-lt"/>
                <a:cs typeface="Arial"/>
              </a:defRPr>
            </a:lvl1pPr>
          </a:lstStyle>
          <a:p>
            <a:fld id="{1FDC7BA4-10B6-4538-B784-6D724AE3541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hf hdr="0"/>
  <p:txStyles>
    <p:titleStyle>
      <a:lvl1pPr marL="0" marR="0" lvl="0" indent="0" algn="ctr" defTabSz="914400" rtl="0" fontAlgn="auto" hangingPunct="1">
        <a:lnSpc>
          <a:spcPct val="100000"/>
        </a:lnSpc>
        <a:spcBef>
          <a:spcPts val="0"/>
        </a:spcBef>
        <a:spcAft>
          <a:spcPts val="0"/>
        </a:spcAft>
        <a:buNone/>
        <a:tabLst/>
        <a:defRPr lang="en-US" sz="4000" b="1" i="0" u="none" strike="noStrike" kern="1200" cap="none" spc="0" baseline="0">
          <a:solidFill>
            <a:schemeClr val="tx1"/>
          </a:solidFill>
          <a:uFillTx/>
          <a:latin typeface="+mn-lt"/>
          <a:ea typeface="Verdana" pitchFamily="34" charset="0"/>
          <a:cs typeface="Verdana" pitchFamily="34" charset="0"/>
        </a:defRPr>
      </a:lvl1pPr>
    </p:titleStyle>
    <p:bodyStyle>
      <a:lvl1pPr marL="342900" marR="0" lvl="0" indent="-342900" algn="l" defTabSz="914400" rtl="0" fontAlgn="auto" hangingPunct="1">
        <a:lnSpc>
          <a:spcPct val="90000"/>
        </a:lnSpc>
        <a:spcBef>
          <a:spcPts val="600"/>
        </a:spcBef>
        <a:spcAft>
          <a:spcPts val="600"/>
        </a:spcAft>
        <a:buSzPct val="100000"/>
        <a:buFont typeface="Arial"/>
        <a:buChar char="•"/>
        <a:tabLst/>
        <a:defRPr lang="en-US" sz="3200" b="0" i="0" u="none" strike="noStrike" kern="1200" cap="none" spc="0" baseline="0">
          <a:solidFill>
            <a:schemeClr val="tx1"/>
          </a:solidFill>
          <a:uFillTx/>
          <a:latin typeface="+mn-lt"/>
          <a:ea typeface="Verdana" pitchFamily="34" charset="0"/>
          <a:cs typeface="Verdana" pitchFamily="34" charset="0"/>
        </a:defRPr>
      </a:lvl1pPr>
      <a:lvl2pPr marL="742950" marR="0" lvl="1" indent="-285750" algn="l" defTabSz="914400" rtl="0" fontAlgn="auto" hangingPunct="1">
        <a:lnSpc>
          <a:spcPct val="90000"/>
        </a:lnSpc>
        <a:spcBef>
          <a:spcPts val="600"/>
        </a:spcBef>
        <a:spcAft>
          <a:spcPts val="600"/>
        </a:spcAft>
        <a:buSzPct val="100000"/>
        <a:buFont typeface="Arial"/>
        <a:buChar char="–"/>
        <a:tabLst/>
        <a:defRPr lang="en-US" sz="2800" b="0" i="0" u="none" strike="noStrike" kern="1200" cap="none" spc="0" baseline="0">
          <a:solidFill>
            <a:schemeClr val="tx1"/>
          </a:solidFill>
          <a:uFillTx/>
          <a:latin typeface="+mn-lt"/>
          <a:ea typeface="Verdana" pitchFamily="34" charset="0"/>
          <a:cs typeface="Verdana" pitchFamily="34" charset="0"/>
        </a:defRPr>
      </a:lvl2pPr>
      <a:lvl3pPr marL="1143000" marR="0" lvl="2" indent="-228600" algn="l" defTabSz="914400" rtl="0" fontAlgn="auto" hangingPunct="1">
        <a:lnSpc>
          <a:spcPct val="90000"/>
        </a:lnSpc>
        <a:spcBef>
          <a:spcPts val="600"/>
        </a:spcBef>
        <a:spcAft>
          <a:spcPts val="600"/>
        </a:spcAft>
        <a:buSzPct val="100000"/>
        <a:buFont typeface="Arial"/>
        <a:buChar char="•"/>
        <a:tabLst/>
        <a:defRPr lang="en-US" sz="2400" b="0" i="0" u="none" strike="noStrike" kern="1200" cap="none" spc="0" baseline="0">
          <a:solidFill>
            <a:schemeClr val="tx1"/>
          </a:solidFill>
          <a:uFillTx/>
          <a:latin typeface="+mn-lt"/>
          <a:ea typeface="Verdana" pitchFamily="34" charset="0"/>
          <a:cs typeface="Verdana" pitchFamily="34" charset="0"/>
        </a:defRPr>
      </a:lvl3pPr>
      <a:lvl4pPr marL="1600200" marR="0" lvl="3" indent="-228600" algn="l" defTabSz="914400" rtl="0" fontAlgn="auto" hangingPunct="1">
        <a:lnSpc>
          <a:spcPct val="90000"/>
        </a:lnSpc>
        <a:spcBef>
          <a:spcPts val="600"/>
        </a:spcBef>
        <a:spcAft>
          <a:spcPts val="600"/>
        </a:spcAft>
        <a:buSzPct val="100000"/>
        <a:buFont typeface="Arial"/>
        <a:buChar char="–"/>
        <a:tabLst/>
        <a:defRPr lang="en-US" sz="2000" b="0" i="0" u="none" strike="noStrike" kern="1200" cap="none" spc="0" baseline="0">
          <a:solidFill>
            <a:schemeClr val="tx1"/>
          </a:solidFill>
          <a:uFillTx/>
          <a:latin typeface="+mn-lt"/>
          <a:ea typeface="Verdana" pitchFamily="34" charset="0"/>
          <a:cs typeface="Verdana" pitchFamily="34" charset="0"/>
        </a:defRPr>
      </a:lvl4pPr>
      <a:lvl5pPr marL="2057400" marR="0" lvl="4" indent="-228600" algn="l" defTabSz="914400" rtl="0" fontAlgn="auto" hangingPunct="1">
        <a:lnSpc>
          <a:spcPct val="90000"/>
        </a:lnSpc>
        <a:spcBef>
          <a:spcPts val="600"/>
        </a:spcBef>
        <a:spcAft>
          <a:spcPts val="600"/>
        </a:spcAft>
        <a:buSzPct val="100000"/>
        <a:buFont typeface="Arial"/>
        <a:buChar char="»"/>
        <a:tabLst/>
        <a:defRPr lang="en-US" sz="2000" b="0" i="0" u="none" strike="noStrike" kern="1200" cap="none" spc="0" baseline="0">
          <a:solidFill>
            <a:schemeClr val="tx1"/>
          </a:solidFill>
          <a:uFillTx/>
          <a:latin typeface="+mn-lt"/>
          <a:ea typeface="Verdana" pitchFamily="34" charset="0"/>
          <a:cs typeface="Verdana" pitchFamily="34" charset="0"/>
        </a:defRPr>
      </a:lvl5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solidFill>
          <a:srgbClr val="FFE699"/>
        </a:solidFill>
        <a:effectLst/>
      </p:bgPr>
    </p:bg>
    <p:spTree>
      <p:nvGrpSpPr>
        <p:cNvPr id="1" name=""/>
        <p:cNvGrpSpPr/>
        <p:nvPr/>
      </p:nvGrpSpPr>
      <p:grpSpPr>
        <a:xfrm>
          <a:off x="0" y="0"/>
          <a:ext cx="0" cy="0"/>
          <a:chOff x="0" y="0"/>
          <a:chExt cx="0" cy="0"/>
        </a:xfrm>
      </p:grpSpPr>
      <p:sp>
        <p:nvSpPr>
          <p:cNvPr id="2" name="Title 1"/>
          <p:cNvSpPr txBox="1">
            <a:spLocks noGrp="1"/>
          </p:cNvSpPr>
          <p:nvPr>
            <p:ph type="ctrTitle"/>
          </p:nvPr>
        </p:nvSpPr>
        <p:spPr/>
        <p:txBody>
          <a:bodyPr/>
          <a:lstStyle/>
          <a:p>
            <a:pPr lvl="0"/>
            <a:r>
              <a:rPr lang="en-US" dirty="0">
                <a:latin typeface="+mn-lt"/>
              </a:rPr>
              <a:t>Carlisle Town Meeting</a:t>
            </a:r>
            <a:br>
              <a:rPr lang="en-US" dirty="0">
                <a:latin typeface="+mn-lt"/>
              </a:rPr>
            </a:br>
            <a:br>
              <a:rPr lang="en-US" dirty="0">
                <a:latin typeface="+mn-lt"/>
              </a:rPr>
            </a:br>
            <a:r>
              <a:rPr lang="en-US" dirty="0">
                <a:latin typeface="+mn-lt"/>
              </a:rPr>
              <a:t>Presentation Guidelines </a:t>
            </a:r>
            <a:br>
              <a:rPr lang="en-US" dirty="0">
                <a:latin typeface="+mn-lt"/>
              </a:rPr>
            </a:br>
            <a:r>
              <a:rPr lang="en-US" dirty="0">
                <a:latin typeface="+mn-lt"/>
              </a:rPr>
              <a:t>and PowerPoint Template</a:t>
            </a:r>
          </a:p>
        </p:txBody>
      </p:sp>
      <p:sp>
        <p:nvSpPr>
          <p:cNvPr id="3" name="Subtitle 2"/>
          <p:cNvSpPr txBox="1">
            <a:spLocks noGrp="1"/>
          </p:cNvSpPr>
          <p:nvPr>
            <p:ph type="subTitle" idx="1"/>
          </p:nvPr>
        </p:nvSpPr>
        <p:spPr/>
        <p:txBody>
          <a:bodyPr/>
          <a:lstStyle/>
          <a:p>
            <a:pPr lvl="0"/>
            <a:endParaRPr lang="en-US" dirty="0">
              <a:solidFill>
                <a:srgbClr val="F5F4ED"/>
              </a:solidFill>
              <a:latin typeface="+mn-lt"/>
            </a:endParaRPr>
          </a:p>
          <a:p>
            <a:pPr lvl="0"/>
            <a:r>
              <a:rPr lang="en-US" sz="2800" dirty="0">
                <a:latin typeface="+mn-lt"/>
              </a:rPr>
              <a:t>April 2025</a:t>
            </a:r>
          </a:p>
          <a:p>
            <a:pPr lvl="0"/>
            <a:endParaRPr lang="en-US" sz="2800" dirty="0">
              <a:latin typeface="+mn-lt"/>
            </a:endParaRPr>
          </a:p>
          <a:p>
            <a:pPr>
              <a:spcBef>
                <a:spcPts val="0"/>
              </a:spcBef>
              <a:spcAft>
                <a:spcPts val="0"/>
              </a:spcAft>
            </a:pPr>
            <a:r>
              <a:rPr lang="en-US" sz="1600" dirty="0">
                <a:latin typeface="+mn-lt"/>
              </a:rPr>
              <a:t>Prepared by </a:t>
            </a:r>
          </a:p>
          <a:p>
            <a:pPr>
              <a:spcBef>
                <a:spcPts val="0"/>
              </a:spcBef>
              <a:spcAft>
                <a:spcPts val="0"/>
              </a:spcAft>
            </a:pPr>
            <a:r>
              <a:rPr lang="en-US" sz="1600" dirty="0">
                <a:latin typeface="+mn-lt"/>
              </a:rPr>
              <a:t>Wayne Davis, Town Moderator</a:t>
            </a:r>
          </a:p>
        </p:txBody>
      </p:sp>
      <p:sp>
        <p:nvSpPr>
          <p:cNvPr id="4" name="Slide Number Placeholder 5"/>
          <p:cNvSpPr txBox="1"/>
          <p:nvPr/>
        </p:nvSpPr>
        <p:spPr>
          <a:xfrm>
            <a:off x="8077203" y="6356352"/>
            <a:ext cx="2133596" cy="365129"/>
          </a:xfrm>
          <a:prstGeom prst="rect">
            <a:avLst/>
          </a:prstGeom>
          <a:noFill/>
          <a:ln>
            <a:noFill/>
          </a:ln>
        </p:spPr>
        <p:txBody>
          <a:bodyPr vert="horz" wrap="square" lIns="91440" tIns="45720" rIns="91440" bIns="45720" anchor="ctr" anchorCtr="0" compatLnSpc="1"/>
          <a:lstStyle/>
          <a:p>
            <a:pPr algn="r">
              <a:defRPr sz="1800" b="0" i="0" u="none" strike="noStrike" kern="0" cap="none" spc="0" baseline="0">
                <a:solidFill>
                  <a:srgbClr val="000000"/>
                </a:solidFill>
                <a:uFillTx/>
              </a:defRPr>
            </a:pPr>
            <a:fld id="{833C6DB8-88F8-4055-9071-9E494111C65E}" type="slidenum">
              <a:rPr/>
              <a:pPr algn="r">
                <a:defRPr sz="1800" b="0" i="0" u="none" strike="noStrike" kern="0" cap="none" spc="0" baseline="0">
                  <a:solidFill>
                    <a:srgbClr val="000000"/>
                  </a:solidFill>
                  <a:uFillTx/>
                </a:defRPr>
              </a:pPr>
              <a:t>1</a:t>
            </a:fld>
            <a:endParaRPr lang="en-US" sz="1200">
              <a:solidFill>
                <a:srgbClr val="FFFFFF"/>
              </a:solidFill>
              <a:cs typeface="Aria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Name Your File</a:t>
            </a:r>
          </a:p>
        </p:txBody>
      </p:sp>
      <p:sp>
        <p:nvSpPr>
          <p:cNvPr id="3" name="Content Placeholder 2"/>
          <p:cNvSpPr>
            <a:spLocks noGrp="1"/>
          </p:cNvSpPr>
          <p:nvPr>
            <p:ph idx="1"/>
          </p:nvPr>
        </p:nvSpPr>
        <p:spPr/>
        <p:txBody>
          <a:bodyPr/>
          <a:lstStyle/>
          <a:p>
            <a:r>
              <a:rPr lang="en-US" dirty="0"/>
              <a:t>Please use this convention:</a:t>
            </a:r>
          </a:p>
          <a:p>
            <a:pPr marL="400050" lvl="1" indent="0" algn="ctr">
              <a:buNone/>
            </a:pPr>
            <a:r>
              <a:rPr lang="en-US" sz="2400" dirty="0"/>
              <a:t>[Article #]  [Brief Topic Identifier]   (Your Name)</a:t>
            </a:r>
          </a:p>
          <a:p>
            <a:pPr marL="400050" lvl="1" indent="0">
              <a:buNone/>
            </a:pPr>
            <a:r>
              <a:rPr lang="en-US" sz="2400" dirty="0"/>
              <a:t>Examples:</a:t>
            </a:r>
          </a:p>
          <a:p>
            <a:pPr marL="400050" lvl="1" indent="0">
              <a:buNone/>
            </a:pPr>
            <a:r>
              <a:rPr lang="en-US" sz="2400" dirty="0"/>
              <a:t>	10 Budget (Clark)</a:t>
            </a:r>
          </a:p>
          <a:p>
            <a:pPr marL="400050" lvl="1" indent="0">
              <a:buNone/>
            </a:pPr>
            <a:r>
              <a:rPr lang="en-US" sz="2400" dirty="0"/>
              <a:t>	25 </a:t>
            </a:r>
            <a:r>
              <a:rPr lang="en-US" sz="2400" dirty="0" err="1"/>
              <a:t>SitePlanReview</a:t>
            </a:r>
            <a:r>
              <a:rPr lang="en-US" sz="2400" dirty="0"/>
              <a:t> (Jones)</a:t>
            </a:r>
          </a:p>
          <a:p>
            <a:pPr marL="400050" lvl="1" indent="0">
              <a:buNone/>
            </a:pPr>
            <a:endParaRPr lang="en-US" sz="2400" dirty="0"/>
          </a:p>
          <a:p>
            <a:r>
              <a:rPr lang="en-US" sz="2800" dirty="0"/>
              <a:t>On this template, put the Town Meeting Date &amp; Article Number in the footer.</a:t>
            </a:r>
          </a:p>
          <a:p>
            <a:pPr marL="400050" lvl="1" indent="0">
              <a:buNone/>
            </a:pPr>
            <a:endParaRPr lang="en-US" sz="2400" dirty="0"/>
          </a:p>
        </p:txBody>
      </p:sp>
      <p:sp>
        <p:nvSpPr>
          <p:cNvPr id="4" name="Date Placeholder 3"/>
          <p:cNvSpPr>
            <a:spLocks noGrp="1"/>
          </p:cNvSpPr>
          <p:nvPr>
            <p:ph type="dt" sz="half" idx="7"/>
          </p:nvPr>
        </p:nvSpPr>
        <p:spPr/>
        <p:txBody>
          <a:bodyPr/>
          <a:lstStyle/>
          <a:p>
            <a:r>
              <a:rPr lang="en-US"/>
              <a:t>Insert Town Meeting Date</a:t>
            </a:r>
            <a:endParaRPr lang="en-US" dirty="0"/>
          </a:p>
        </p:txBody>
      </p:sp>
      <p:sp>
        <p:nvSpPr>
          <p:cNvPr id="5" name="Footer Placeholder 4"/>
          <p:cNvSpPr>
            <a:spLocks noGrp="1"/>
          </p:cNvSpPr>
          <p:nvPr>
            <p:ph type="ftr" sz="quarter" idx="9"/>
          </p:nvPr>
        </p:nvSpPr>
        <p:spPr/>
        <p:txBody>
          <a:bodyPr/>
          <a:lstStyle/>
          <a:p>
            <a:r>
              <a:rPr lang="en-US"/>
              <a:t>Article #</a:t>
            </a:r>
            <a:endParaRPr lang="en-US" dirty="0"/>
          </a:p>
        </p:txBody>
      </p:sp>
      <p:sp>
        <p:nvSpPr>
          <p:cNvPr id="6" name="Slide Number Placeholder 5"/>
          <p:cNvSpPr>
            <a:spLocks noGrp="1"/>
          </p:cNvSpPr>
          <p:nvPr>
            <p:ph type="sldNum" sz="quarter" idx="8"/>
          </p:nvPr>
        </p:nvSpPr>
        <p:spPr/>
        <p:txBody>
          <a:bodyPr/>
          <a:lstStyle/>
          <a:p>
            <a:fld id="{C0181B80-BC55-4073-BC25-A62BEF6F6756}" type="slidenum">
              <a:rPr lang="en-US" smtClean="0"/>
              <a:pPr/>
              <a:t>2</a:t>
            </a:fld>
            <a:endParaRPr lang="en-US"/>
          </a:p>
        </p:txBody>
      </p:sp>
      <p:cxnSp>
        <p:nvCxnSpPr>
          <p:cNvPr id="8" name="Straight Arrow Connector 7"/>
          <p:cNvCxnSpPr/>
          <p:nvPr/>
        </p:nvCxnSpPr>
        <p:spPr>
          <a:xfrm>
            <a:off x="3733800" y="5410200"/>
            <a:ext cx="2286000" cy="1066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3429000" y="4953001"/>
            <a:ext cx="3810000" cy="14033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732039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90EEF-9A11-4EAD-AC3B-C96C66D5C841}"/>
              </a:ext>
            </a:extLst>
          </p:cNvPr>
          <p:cNvSpPr>
            <a:spLocks noGrp="1"/>
          </p:cNvSpPr>
          <p:nvPr>
            <p:ph type="title"/>
          </p:nvPr>
        </p:nvSpPr>
        <p:spPr/>
        <p:txBody>
          <a:bodyPr/>
          <a:lstStyle/>
          <a:p>
            <a:r>
              <a:rPr lang="en-US" dirty="0"/>
              <a:t>How to Set-Up PowerPoint</a:t>
            </a:r>
          </a:p>
        </p:txBody>
      </p:sp>
      <p:sp>
        <p:nvSpPr>
          <p:cNvPr id="3" name="Content Placeholder 2">
            <a:extLst>
              <a:ext uri="{FF2B5EF4-FFF2-40B4-BE49-F238E27FC236}">
                <a16:creationId xmlns:a16="http://schemas.microsoft.com/office/drawing/2014/main" id="{E958167C-4E44-4950-B7F7-B138E78D3D49}"/>
              </a:ext>
            </a:extLst>
          </p:cNvPr>
          <p:cNvSpPr>
            <a:spLocks noGrp="1"/>
          </p:cNvSpPr>
          <p:nvPr>
            <p:ph idx="1"/>
          </p:nvPr>
        </p:nvSpPr>
        <p:spPr/>
        <p:txBody>
          <a:bodyPr/>
          <a:lstStyle/>
          <a:p>
            <a:r>
              <a:rPr lang="en-US" dirty="0"/>
              <a:t>Choose </a:t>
            </a:r>
            <a:r>
              <a:rPr lang="en-US" b="1" dirty="0"/>
              <a:t>Design&gt;Slide Size </a:t>
            </a:r>
            <a:r>
              <a:rPr lang="en-US" i="1" dirty="0"/>
              <a:t>either</a:t>
            </a:r>
            <a:r>
              <a:rPr lang="en-US" b="1" i="1" dirty="0"/>
              <a:t> </a:t>
            </a:r>
            <a:r>
              <a:rPr lang="en-US" dirty="0"/>
              <a:t>standard (4:3) or widescreen (16:9) ratio, whichever works best.</a:t>
            </a:r>
          </a:p>
          <a:p>
            <a:pPr marL="2171700" lvl="4" indent="-457200"/>
            <a:endParaRPr lang="en-US" dirty="0"/>
          </a:p>
          <a:p>
            <a:pPr lvl="0"/>
            <a:r>
              <a:rPr lang="en-US" dirty="0" err="1"/>
              <a:t>Recp</a:t>
            </a:r>
            <a:r>
              <a:rPr lang="en-US" dirty="0"/>
              <a:t>,,</a:t>
            </a:r>
            <a:r>
              <a:rPr lang="en-US" dirty="0" err="1"/>
              <a:t>emd</a:t>
            </a:r>
            <a:r>
              <a:rPr lang="en-US" dirty="0"/>
              <a:t> black font on light tan (Design&gt; Format Background)</a:t>
            </a:r>
          </a:p>
          <a:p>
            <a:pPr lvl="1"/>
            <a:r>
              <a:rPr lang="en-US" dirty="0"/>
              <a:t>White background picks up glare when projected</a:t>
            </a:r>
          </a:p>
          <a:p>
            <a:pPr lvl="1"/>
            <a:r>
              <a:rPr lang="en-US" dirty="0"/>
              <a:t>Light tan RGB settings = 255-230-153</a:t>
            </a:r>
          </a:p>
          <a:p>
            <a:pPr lvl="1"/>
            <a:r>
              <a:rPr lang="en-US" dirty="0"/>
              <a:t>Light tan fades to a non-glare neutral when projected</a:t>
            </a:r>
          </a:p>
          <a:p>
            <a:pPr marL="0" indent="0">
              <a:buNone/>
            </a:pPr>
            <a:endParaRPr lang="en-US" i="1" dirty="0"/>
          </a:p>
        </p:txBody>
      </p:sp>
      <p:sp>
        <p:nvSpPr>
          <p:cNvPr id="4" name="Date Placeholder 3">
            <a:extLst>
              <a:ext uri="{FF2B5EF4-FFF2-40B4-BE49-F238E27FC236}">
                <a16:creationId xmlns:a16="http://schemas.microsoft.com/office/drawing/2014/main" id="{0BD570DD-279B-43E6-8FE3-E58E84E4B651}"/>
              </a:ext>
            </a:extLst>
          </p:cNvPr>
          <p:cNvSpPr>
            <a:spLocks noGrp="1"/>
          </p:cNvSpPr>
          <p:nvPr>
            <p:ph type="dt" sz="half" idx="7"/>
          </p:nvPr>
        </p:nvSpPr>
        <p:spPr/>
        <p:txBody>
          <a:bodyPr/>
          <a:lstStyle/>
          <a:p>
            <a:r>
              <a:rPr lang="en-US"/>
              <a:t>Insert Town Meeting Date</a:t>
            </a:r>
            <a:endParaRPr lang="en-US" dirty="0"/>
          </a:p>
        </p:txBody>
      </p:sp>
      <p:sp>
        <p:nvSpPr>
          <p:cNvPr id="5" name="Footer Placeholder 4">
            <a:extLst>
              <a:ext uri="{FF2B5EF4-FFF2-40B4-BE49-F238E27FC236}">
                <a16:creationId xmlns:a16="http://schemas.microsoft.com/office/drawing/2014/main" id="{42A648FD-6548-4B87-87C5-BFE91DF73678}"/>
              </a:ext>
            </a:extLst>
          </p:cNvPr>
          <p:cNvSpPr>
            <a:spLocks noGrp="1"/>
          </p:cNvSpPr>
          <p:nvPr>
            <p:ph type="ftr" sz="quarter" idx="9"/>
          </p:nvPr>
        </p:nvSpPr>
        <p:spPr/>
        <p:txBody>
          <a:bodyPr/>
          <a:lstStyle/>
          <a:p>
            <a:r>
              <a:rPr lang="en-US"/>
              <a:t>Article #</a:t>
            </a:r>
            <a:endParaRPr lang="en-US" dirty="0"/>
          </a:p>
        </p:txBody>
      </p:sp>
      <p:sp>
        <p:nvSpPr>
          <p:cNvPr id="6" name="Slide Number Placeholder 5">
            <a:extLst>
              <a:ext uri="{FF2B5EF4-FFF2-40B4-BE49-F238E27FC236}">
                <a16:creationId xmlns:a16="http://schemas.microsoft.com/office/drawing/2014/main" id="{72BD84B4-3119-4A85-AEC5-1018E0BA6C5E}"/>
              </a:ext>
            </a:extLst>
          </p:cNvPr>
          <p:cNvSpPr>
            <a:spLocks noGrp="1"/>
          </p:cNvSpPr>
          <p:nvPr>
            <p:ph type="sldNum" sz="quarter" idx="8"/>
          </p:nvPr>
        </p:nvSpPr>
        <p:spPr/>
        <p:txBody>
          <a:bodyPr/>
          <a:lstStyle/>
          <a:p>
            <a:fld id="{C0181B80-BC55-4073-BC25-A62BEF6F6756}" type="slidenum">
              <a:rPr lang="en-US" smtClean="0"/>
              <a:pPr/>
              <a:t>3</a:t>
            </a:fld>
            <a:endParaRPr lang="en-US"/>
          </a:p>
        </p:txBody>
      </p:sp>
    </p:spTree>
    <p:extLst>
      <p:ext uri="{BB962C8B-B14F-4D97-AF65-F5344CB8AC3E}">
        <p14:creationId xmlns:p14="http://schemas.microsoft.com/office/powerpoint/2010/main" val="7874116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p:nvPr>
        </p:nvSpPr>
        <p:spPr>
          <a:xfrm>
            <a:off x="1905003" y="304800"/>
            <a:ext cx="8229600" cy="1143000"/>
          </a:xfrm>
        </p:spPr>
        <p:txBody>
          <a:bodyPr/>
          <a:lstStyle/>
          <a:p>
            <a:pPr>
              <a:lnSpc>
                <a:spcPct val="90000"/>
              </a:lnSpc>
              <a:spcBef>
                <a:spcPts val="600"/>
              </a:spcBef>
              <a:spcAft>
                <a:spcPts val="600"/>
              </a:spcAft>
            </a:pPr>
            <a:r>
              <a:rPr lang="en-US" dirty="0"/>
              <a:t>Basic Text Guidelines - 1</a:t>
            </a:r>
          </a:p>
        </p:txBody>
      </p:sp>
      <p:sp>
        <p:nvSpPr>
          <p:cNvPr id="3" name="Content Placeholder 2"/>
          <p:cNvSpPr txBox="1">
            <a:spLocks noGrp="1"/>
          </p:cNvSpPr>
          <p:nvPr>
            <p:ph idx="1"/>
          </p:nvPr>
        </p:nvSpPr>
        <p:spPr>
          <a:xfrm>
            <a:off x="1981200" y="1371601"/>
            <a:ext cx="8229600" cy="4525959"/>
          </a:xfrm>
        </p:spPr>
        <p:txBody>
          <a:bodyPr/>
          <a:lstStyle/>
          <a:p>
            <a:pPr lvl="0"/>
            <a:r>
              <a:rPr lang="en-US" dirty="0"/>
              <a:t>Less is more</a:t>
            </a:r>
          </a:p>
          <a:p>
            <a:pPr lvl="1"/>
            <a:r>
              <a:rPr lang="en-US" dirty="0"/>
              <a:t>5 bullets per slide maximum</a:t>
            </a:r>
          </a:p>
          <a:p>
            <a:pPr lvl="1"/>
            <a:r>
              <a:rPr lang="en-US" dirty="0"/>
              <a:t>8 lines of text maximum</a:t>
            </a:r>
          </a:p>
          <a:p>
            <a:pPr lvl="1"/>
            <a:r>
              <a:rPr lang="en-US" dirty="0"/>
              <a:t>1 level of sub-bullets maximum</a:t>
            </a:r>
          </a:p>
          <a:p>
            <a:pPr lvl="2">
              <a:buClr>
                <a:srgbClr val="FF0000"/>
              </a:buClr>
              <a:buFont typeface="Showcard Gothic" panose="04020904020102020604" pitchFamily="82" charset="0"/>
              <a:buChar char="X"/>
            </a:pPr>
            <a:r>
              <a:rPr lang="en-US" i="1" dirty="0"/>
              <a:t>  </a:t>
            </a:r>
            <a:r>
              <a:rPr lang="en-US" i="1" dirty="0" err="1"/>
              <a:t>i.e</a:t>
            </a:r>
            <a:r>
              <a:rPr lang="en-US" i="1" dirty="0"/>
              <a:t>,</a:t>
            </a:r>
            <a:r>
              <a:rPr lang="en-US" dirty="0"/>
              <a:t> don’t go to this level</a:t>
            </a:r>
          </a:p>
          <a:p>
            <a:pPr marL="914400" lvl="2" indent="0">
              <a:buNone/>
            </a:pPr>
            <a:endParaRPr lang="en-US" i="1" dirty="0"/>
          </a:p>
          <a:p>
            <a:pPr lvl="0"/>
            <a:r>
              <a:rPr lang="en-US" dirty="0"/>
              <a:t>Keep your font size large</a:t>
            </a:r>
          </a:p>
          <a:p>
            <a:pPr lvl="0"/>
            <a:endParaRPr lang="en-US" dirty="0"/>
          </a:p>
        </p:txBody>
      </p:sp>
      <p:sp>
        <p:nvSpPr>
          <p:cNvPr id="4" name="Slide Number Placeholder 3"/>
          <p:cNvSpPr txBox="1"/>
          <p:nvPr/>
        </p:nvSpPr>
        <p:spPr>
          <a:xfrm>
            <a:off x="8077203" y="6356352"/>
            <a:ext cx="2133596" cy="365129"/>
          </a:xfrm>
          <a:prstGeom prst="rect">
            <a:avLst/>
          </a:prstGeom>
          <a:noFill/>
          <a:ln>
            <a:noFill/>
          </a:ln>
        </p:spPr>
        <p:txBody>
          <a:bodyPr vert="horz" wrap="square" lIns="91440" tIns="45720" rIns="91440" bIns="45720" anchor="ctr" anchorCtr="0" compatLnSpc="1"/>
          <a:lstStyle/>
          <a:p>
            <a:pPr algn="r">
              <a:defRPr sz="1800" b="0" i="0" u="none" strike="noStrike" kern="0" cap="none" spc="0" baseline="0">
                <a:solidFill>
                  <a:srgbClr val="000000"/>
                </a:solidFill>
                <a:uFillTx/>
              </a:defRPr>
            </a:pPr>
            <a:fld id="{C51F67C1-E0E9-49BA-A2F9-3638DA57DE7C}" type="slidenum">
              <a:rPr/>
              <a:pPr algn="r">
                <a:defRPr sz="1800" b="0" i="0" u="none" strike="noStrike" kern="0" cap="none" spc="0" baseline="0">
                  <a:solidFill>
                    <a:srgbClr val="000000"/>
                  </a:solidFill>
                  <a:uFillTx/>
                </a:defRPr>
              </a:pPr>
              <a:t>4</a:t>
            </a:fld>
            <a:endParaRPr lang="en-US" sz="1200">
              <a:solidFill>
                <a:srgbClr val="FFFFFF"/>
              </a:solidFill>
              <a:latin typeface="Arial"/>
              <a:cs typeface="Arial"/>
            </a:endParaRPr>
          </a:p>
        </p:txBody>
      </p:sp>
      <p:sp>
        <p:nvSpPr>
          <p:cNvPr id="5" name="Date Placeholder 4"/>
          <p:cNvSpPr>
            <a:spLocks noGrp="1"/>
          </p:cNvSpPr>
          <p:nvPr>
            <p:ph type="dt" sz="half" idx="7"/>
          </p:nvPr>
        </p:nvSpPr>
        <p:spPr/>
        <p:txBody>
          <a:bodyPr/>
          <a:lstStyle/>
          <a:p>
            <a:r>
              <a:rPr lang="en-US"/>
              <a:t>Insert Town Meeting Date</a:t>
            </a:r>
            <a:endParaRPr lang="en-US" dirty="0"/>
          </a:p>
        </p:txBody>
      </p:sp>
      <p:sp>
        <p:nvSpPr>
          <p:cNvPr id="6" name="Footer Placeholder 5"/>
          <p:cNvSpPr>
            <a:spLocks noGrp="1"/>
          </p:cNvSpPr>
          <p:nvPr>
            <p:ph type="ftr" sz="quarter" idx="9"/>
          </p:nvPr>
        </p:nvSpPr>
        <p:spPr/>
        <p:txBody>
          <a:bodyPr/>
          <a:lstStyle/>
          <a:p>
            <a:r>
              <a:rPr lang="en-US"/>
              <a:t>Article #</a:t>
            </a:r>
            <a:endParaRPr lang="en-US" dirty="0"/>
          </a:p>
        </p:txBody>
      </p:sp>
      <p:sp>
        <p:nvSpPr>
          <p:cNvPr id="7" name="Slide Number Placeholder 6"/>
          <p:cNvSpPr>
            <a:spLocks noGrp="1"/>
          </p:cNvSpPr>
          <p:nvPr>
            <p:ph type="sldNum" sz="quarter" idx="8"/>
          </p:nvPr>
        </p:nvSpPr>
        <p:spPr/>
        <p:txBody>
          <a:bodyPr/>
          <a:lstStyle/>
          <a:p>
            <a:fld id="{C0181B80-BC55-4073-BC25-A62BEF6F6756}" type="slidenum">
              <a:rPr lang="en-US" smtClean="0"/>
              <a:pPr/>
              <a:t>4</a:t>
            </a:fld>
            <a:endParaRPr lang="en-US"/>
          </a:p>
        </p:txBody>
      </p:sp>
      <p:pic>
        <p:nvPicPr>
          <p:cNvPr id="8" name="Picture 7"/>
          <p:cNvPicPr>
            <a:picLocks noChangeAspect="1"/>
          </p:cNvPicPr>
          <p:nvPr/>
        </p:nvPicPr>
        <p:blipFill>
          <a:blip r:embed="rId3"/>
          <a:stretch>
            <a:fillRect/>
          </a:stretch>
        </p:blipFill>
        <p:spPr>
          <a:xfrm>
            <a:off x="8001005" y="1897362"/>
            <a:ext cx="2285992" cy="3980316"/>
          </a:xfrm>
          <a:prstGeom prst="rect">
            <a:avLst/>
          </a:prstGeom>
        </p:spPr>
      </p:pic>
      <p:cxnSp>
        <p:nvCxnSpPr>
          <p:cNvPr id="10" name="Straight Connector 9"/>
          <p:cNvCxnSpPr/>
          <p:nvPr/>
        </p:nvCxnSpPr>
        <p:spPr>
          <a:xfrm>
            <a:off x="7772400" y="1600200"/>
            <a:ext cx="2590800" cy="4419600"/>
          </a:xfrm>
          <a:prstGeom prst="line">
            <a:avLst/>
          </a:prstGeom>
          <a:ln w="60325">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7772400" y="2057400"/>
            <a:ext cx="2667000" cy="3820278"/>
          </a:xfrm>
          <a:prstGeom prst="line">
            <a:avLst/>
          </a:prstGeom>
          <a:ln w="60325">
            <a:solidFill>
              <a:srgbClr val="FF0000">
                <a:alpha val="8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1905003" y="304800"/>
            <a:ext cx="8229600" cy="1143000"/>
          </a:xfrm>
        </p:spPr>
        <p:txBody>
          <a:bodyPr/>
          <a:lstStyle/>
          <a:p>
            <a:pPr lvl="0"/>
            <a:r>
              <a:rPr lang="en-US" dirty="0"/>
              <a:t>Basic Text Guidelines - 2</a:t>
            </a:r>
          </a:p>
        </p:txBody>
      </p:sp>
      <p:sp>
        <p:nvSpPr>
          <p:cNvPr id="4" name="Slide Number Placeholder 3"/>
          <p:cNvSpPr txBox="1"/>
          <p:nvPr/>
        </p:nvSpPr>
        <p:spPr>
          <a:xfrm>
            <a:off x="8077203" y="6356352"/>
            <a:ext cx="2133596" cy="365129"/>
          </a:xfrm>
          <a:prstGeom prst="rect">
            <a:avLst/>
          </a:prstGeom>
          <a:noFill/>
          <a:ln>
            <a:noFill/>
          </a:ln>
        </p:spPr>
        <p:txBody>
          <a:bodyPr vert="horz" wrap="square" lIns="91440" tIns="45720" rIns="91440" bIns="45720" anchor="ctr" anchorCtr="0" compatLnSpc="1"/>
          <a:lstStyle/>
          <a:p>
            <a:pPr algn="r">
              <a:defRPr sz="1800" b="0" i="0" u="none" strike="noStrike" kern="0" cap="none" spc="0" baseline="0">
                <a:solidFill>
                  <a:srgbClr val="000000"/>
                </a:solidFill>
                <a:uFillTx/>
              </a:defRPr>
            </a:pPr>
            <a:fld id="{C51F67C1-E0E9-49BA-A2F9-3638DA57DE7C}" type="slidenum">
              <a:rPr/>
              <a:pPr algn="r">
                <a:defRPr sz="1800" b="0" i="0" u="none" strike="noStrike" kern="0" cap="none" spc="0" baseline="0">
                  <a:solidFill>
                    <a:srgbClr val="000000"/>
                  </a:solidFill>
                  <a:uFillTx/>
                </a:defRPr>
              </a:pPr>
              <a:t>5</a:t>
            </a:fld>
            <a:endParaRPr lang="en-US" sz="1200">
              <a:solidFill>
                <a:srgbClr val="FFFFFF"/>
              </a:solidFill>
              <a:latin typeface="Arial"/>
              <a:cs typeface="Arial"/>
            </a:endParaRPr>
          </a:p>
        </p:txBody>
      </p:sp>
      <p:sp>
        <p:nvSpPr>
          <p:cNvPr id="5" name="Date Placeholder 4"/>
          <p:cNvSpPr>
            <a:spLocks noGrp="1"/>
          </p:cNvSpPr>
          <p:nvPr>
            <p:ph type="dt" sz="half" idx="7"/>
          </p:nvPr>
        </p:nvSpPr>
        <p:spPr/>
        <p:txBody>
          <a:bodyPr/>
          <a:lstStyle/>
          <a:p>
            <a:r>
              <a:rPr lang="en-US"/>
              <a:t>Insert Town Meeting Date</a:t>
            </a:r>
            <a:endParaRPr lang="en-US" dirty="0"/>
          </a:p>
        </p:txBody>
      </p:sp>
      <p:sp>
        <p:nvSpPr>
          <p:cNvPr id="6" name="Footer Placeholder 5"/>
          <p:cNvSpPr>
            <a:spLocks noGrp="1"/>
          </p:cNvSpPr>
          <p:nvPr>
            <p:ph type="ftr" sz="quarter" idx="9"/>
          </p:nvPr>
        </p:nvSpPr>
        <p:spPr/>
        <p:txBody>
          <a:bodyPr/>
          <a:lstStyle/>
          <a:p>
            <a:r>
              <a:rPr lang="en-US"/>
              <a:t>Article #</a:t>
            </a:r>
            <a:endParaRPr lang="en-US" dirty="0"/>
          </a:p>
        </p:txBody>
      </p:sp>
      <p:sp>
        <p:nvSpPr>
          <p:cNvPr id="7" name="Slide Number Placeholder 6"/>
          <p:cNvSpPr>
            <a:spLocks noGrp="1"/>
          </p:cNvSpPr>
          <p:nvPr>
            <p:ph type="sldNum" sz="quarter" idx="8"/>
          </p:nvPr>
        </p:nvSpPr>
        <p:spPr/>
        <p:txBody>
          <a:bodyPr/>
          <a:lstStyle/>
          <a:p>
            <a:fld id="{C0181B80-BC55-4073-BC25-A62BEF6F6756}" type="slidenum">
              <a:rPr lang="en-US" smtClean="0"/>
              <a:pPr/>
              <a:t>5</a:t>
            </a:fld>
            <a:endParaRPr lang="en-US"/>
          </a:p>
        </p:txBody>
      </p:sp>
      <p:sp>
        <p:nvSpPr>
          <p:cNvPr id="9" name="TextBox 8">
            <a:extLst>
              <a:ext uri="{FF2B5EF4-FFF2-40B4-BE49-F238E27FC236}">
                <a16:creationId xmlns:a16="http://schemas.microsoft.com/office/drawing/2014/main" id="{6EE5690F-489D-3387-A05E-D78D5C60DC26}"/>
              </a:ext>
            </a:extLst>
          </p:cNvPr>
          <p:cNvSpPr txBox="1"/>
          <p:nvPr/>
        </p:nvSpPr>
        <p:spPr>
          <a:xfrm>
            <a:off x="457200" y="1371600"/>
            <a:ext cx="5334000" cy="4924425"/>
          </a:xfrm>
          <a:prstGeom prst="rect">
            <a:avLst/>
          </a:prstGeom>
          <a:solidFill>
            <a:srgbClr val="FFFFFF"/>
          </a:solidFill>
        </p:spPr>
        <p:txBody>
          <a:bodyPr wrap="square" rtlCol="0">
            <a:spAutoFit/>
          </a:bodyPr>
          <a:lstStyle/>
          <a:p>
            <a:pPr>
              <a:spcBef>
                <a:spcPts val="600"/>
              </a:spcBef>
            </a:pPr>
            <a:r>
              <a:rPr lang="en-US" sz="3200" b="1" dirty="0"/>
              <a:t>DO’s</a:t>
            </a:r>
            <a:endParaRPr lang="en-US" sz="3200" dirty="0"/>
          </a:p>
          <a:p>
            <a:pPr marL="457200" indent="-457200">
              <a:spcBef>
                <a:spcPts val="600"/>
              </a:spcBef>
              <a:buFont typeface="Arial" panose="020B0604020202020204" pitchFamily="34" charset="0"/>
              <a:buChar char="•"/>
            </a:pPr>
            <a:r>
              <a:rPr lang="en-US" sz="2800" dirty="0"/>
              <a:t>Use modern sans-serif fonts such as Calibri, </a:t>
            </a:r>
            <a:r>
              <a:rPr lang="en-US" sz="2800" dirty="0">
                <a:solidFill>
                  <a:schemeClr val="accent3">
                    <a:lumMod val="50000"/>
                  </a:schemeClr>
                </a:solidFill>
                <a:latin typeface="Aptos" panose="020B0004020202020204" pitchFamily="34" charset="0"/>
              </a:rPr>
              <a:t>Aptos</a:t>
            </a:r>
            <a:r>
              <a:rPr lang="en-US" sz="2800" dirty="0"/>
              <a:t>, or </a:t>
            </a:r>
            <a:r>
              <a:rPr lang="en-US" sz="2400" dirty="0">
                <a:solidFill>
                  <a:schemeClr val="accent1"/>
                </a:solidFill>
                <a:latin typeface="Verdana" panose="020B0604030504040204" pitchFamily="34" charset="0"/>
                <a:ea typeface="Verdana" panose="020B0604030504040204" pitchFamily="34" charset="0"/>
              </a:rPr>
              <a:t>Verdana</a:t>
            </a:r>
            <a:r>
              <a:rPr lang="en-US" sz="2800" dirty="0"/>
              <a:t>. </a:t>
            </a:r>
          </a:p>
          <a:p>
            <a:pPr marL="457200" indent="-457200">
              <a:spcBef>
                <a:spcPts val="600"/>
              </a:spcBef>
              <a:buFont typeface="Arial" panose="020B0604020202020204" pitchFamily="34" charset="0"/>
              <a:buChar char="•"/>
            </a:pPr>
            <a:r>
              <a:rPr lang="en-US" sz="2800" dirty="0"/>
              <a:t>Choose a font and stick to it </a:t>
            </a:r>
          </a:p>
          <a:p>
            <a:pPr marL="457200" indent="-457200">
              <a:spcBef>
                <a:spcPts val="600"/>
              </a:spcBef>
              <a:buFont typeface="Arial" panose="020B0604020202020204" pitchFamily="34" charset="0"/>
              <a:buChar char="•"/>
            </a:pPr>
            <a:r>
              <a:rPr lang="en-US" sz="2800" dirty="0"/>
              <a:t>For emphasis, use</a:t>
            </a:r>
          </a:p>
          <a:p>
            <a:pPr marL="914400" lvl="1" indent="-457200">
              <a:spcBef>
                <a:spcPts val="600"/>
              </a:spcBef>
              <a:buFont typeface="Arial" panose="020B0604020202020204" pitchFamily="34" charset="0"/>
              <a:buChar char="•"/>
            </a:pPr>
            <a:r>
              <a:rPr lang="en-US" sz="2800" b="1" dirty="0"/>
              <a:t>Bold</a:t>
            </a:r>
          </a:p>
          <a:p>
            <a:pPr marL="914400" lvl="1" indent="-457200">
              <a:spcBef>
                <a:spcPts val="600"/>
              </a:spcBef>
              <a:buFont typeface="Arial" panose="020B0604020202020204" pitchFamily="34" charset="0"/>
              <a:buChar char="•"/>
            </a:pPr>
            <a:r>
              <a:rPr lang="en-US" sz="2800" b="1" i="1" dirty="0"/>
              <a:t>Italic</a:t>
            </a:r>
          </a:p>
          <a:p>
            <a:pPr marL="914400" lvl="1" indent="-457200">
              <a:spcBef>
                <a:spcPts val="600"/>
              </a:spcBef>
              <a:buFont typeface="Arial" panose="020B0604020202020204" pitchFamily="34" charset="0"/>
              <a:buChar char="•"/>
            </a:pPr>
            <a:r>
              <a:rPr lang="en-US" sz="2800" b="1" dirty="0">
                <a:solidFill>
                  <a:srgbClr val="FF0000"/>
                </a:solidFill>
              </a:rPr>
              <a:t>Red (or other high contrast color)</a:t>
            </a:r>
            <a:endParaRPr lang="en-US" sz="2800" dirty="0"/>
          </a:p>
        </p:txBody>
      </p:sp>
      <p:sp>
        <p:nvSpPr>
          <p:cNvPr id="10" name="TextBox 9">
            <a:extLst>
              <a:ext uri="{FF2B5EF4-FFF2-40B4-BE49-F238E27FC236}">
                <a16:creationId xmlns:a16="http://schemas.microsoft.com/office/drawing/2014/main" id="{B9CA17CB-6814-6A52-5599-071D78046914}"/>
              </a:ext>
            </a:extLst>
          </p:cNvPr>
          <p:cNvSpPr txBox="1"/>
          <p:nvPr/>
        </p:nvSpPr>
        <p:spPr>
          <a:xfrm>
            <a:off x="6248400" y="1371600"/>
            <a:ext cx="5561541" cy="4924425"/>
          </a:xfrm>
          <a:prstGeom prst="rect">
            <a:avLst/>
          </a:prstGeom>
          <a:solidFill>
            <a:srgbClr val="FFFFFF"/>
          </a:solidFill>
        </p:spPr>
        <p:txBody>
          <a:bodyPr wrap="square" rtlCol="0">
            <a:spAutoFit/>
          </a:bodyPr>
          <a:lstStyle/>
          <a:p>
            <a:pPr>
              <a:spcBef>
                <a:spcPts val="600"/>
              </a:spcBef>
            </a:pPr>
            <a:r>
              <a:rPr lang="en-US" sz="3200" b="1" dirty="0"/>
              <a:t>DONT’s</a:t>
            </a:r>
            <a:endParaRPr lang="en-US" sz="3200" dirty="0"/>
          </a:p>
          <a:p>
            <a:pPr lvl="0">
              <a:spcBef>
                <a:spcPts val="600"/>
              </a:spcBef>
              <a:buClr>
                <a:srgbClr val="FF0000"/>
              </a:buClr>
              <a:buFont typeface="Showcard Gothic" panose="04020904020102020604" pitchFamily="82" charset="0"/>
              <a:buChar char="X"/>
            </a:pPr>
            <a:r>
              <a:rPr lang="en-US" sz="2800" dirty="0">
                <a:latin typeface="Times New Roman" pitchFamily="18" charset="0"/>
                <a:cs typeface="Times New Roman" pitchFamily="18" charset="0"/>
              </a:rPr>
              <a:t> </a:t>
            </a:r>
            <a:r>
              <a:rPr lang="en-US" sz="3000" dirty="0">
                <a:latin typeface="Times New Roman" pitchFamily="18" charset="0"/>
                <a:cs typeface="Times New Roman" pitchFamily="18" charset="0"/>
              </a:rPr>
              <a:t>Avoid serif fonts </a:t>
            </a:r>
          </a:p>
          <a:p>
            <a:pPr lvl="0">
              <a:spcBef>
                <a:spcPts val="600"/>
              </a:spcBef>
              <a:buClr>
                <a:srgbClr val="FF0000"/>
              </a:buClr>
              <a:buFont typeface="Showcard Gothic" panose="04020904020102020604" pitchFamily="82" charset="0"/>
              <a:buChar char="X"/>
            </a:pPr>
            <a:endParaRPr lang="en-US" sz="2800" dirty="0">
              <a:latin typeface="Times New Roman" pitchFamily="18" charset="0"/>
              <a:cs typeface="Times New Roman" pitchFamily="18" charset="0"/>
            </a:endParaRPr>
          </a:p>
          <a:p>
            <a:pPr lvl="0">
              <a:spcBef>
                <a:spcPts val="600"/>
              </a:spcBef>
              <a:buClr>
                <a:srgbClr val="FF0000"/>
              </a:buClr>
              <a:buFont typeface="Showcard Gothic" panose="04020904020102020604" pitchFamily="82" charset="0"/>
              <a:buChar char="X"/>
            </a:pPr>
            <a:r>
              <a:rPr lang="en-US" sz="2800" dirty="0">
                <a:latin typeface="Times New Roman" pitchFamily="18" charset="0"/>
                <a:cs typeface="Times New Roman" pitchFamily="18" charset="0"/>
              </a:rPr>
              <a:t> </a:t>
            </a:r>
            <a:r>
              <a:rPr lang="en-US" sz="2800" dirty="0">
                <a:latin typeface="Arial Black" panose="020B0A04020102020204" pitchFamily="34" charset="0"/>
                <a:cs typeface="Times New Roman" pitchFamily="18" charset="0"/>
              </a:rPr>
              <a:t>Don’t use </a:t>
            </a:r>
            <a:r>
              <a:rPr lang="en-US" sz="2800" dirty="0">
                <a:latin typeface="Arial Black" panose="020B0A04020102020204" pitchFamily="34" charset="0"/>
                <a:cs typeface="Arial" pitchFamily="34" charset="0"/>
              </a:rPr>
              <a:t>Arial</a:t>
            </a:r>
          </a:p>
          <a:p>
            <a:pPr lvl="0">
              <a:spcBef>
                <a:spcPts val="600"/>
              </a:spcBef>
              <a:buClr>
                <a:srgbClr val="FF0000"/>
              </a:buClr>
              <a:buFont typeface="Showcard Gothic" panose="04020904020102020604" pitchFamily="82" charset="0"/>
              <a:buChar char="X"/>
            </a:pPr>
            <a:endParaRPr lang="en-US" sz="2800" dirty="0">
              <a:latin typeface="Arial Black" panose="020B0A04020102020204" pitchFamily="34" charset="0"/>
              <a:cs typeface="Arial" pitchFamily="34" charset="0"/>
            </a:endParaRPr>
          </a:p>
          <a:p>
            <a:pPr lvl="0">
              <a:spcBef>
                <a:spcPts val="600"/>
              </a:spcBef>
              <a:buClr>
                <a:srgbClr val="FF0000"/>
              </a:buClr>
              <a:buFont typeface="Showcard Gothic" panose="04020904020102020604" pitchFamily="82" charset="0"/>
              <a:buChar char="X"/>
            </a:pPr>
            <a:r>
              <a:rPr lang="en-US" sz="2800" dirty="0">
                <a:latin typeface="Arial Black" panose="020B0A04020102020204" pitchFamily="34" charset="0"/>
                <a:cs typeface="Arial" pitchFamily="34" charset="0"/>
              </a:rPr>
              <a:t> </a:t>
            </a:r>
            <a:r>
              <a:rPr lang="en-US" sz="2800" dirty="0"/>
              <a:t>Don’t </a:t>
            </a:r>
            <a:r>
              <a:rPr lang="en-US" sz="2800" u="sng" dirty="0"/>
              <a:t>underline</a:t>
            </a:r>
            <a:endParaRPr lang="en-US" sz="2800" i="1" u="sng" dirty="0"/>
          </a:p>
          <a:p>
            <a:pPr lvl="0">
              <a:spcBef>
                <a:spcPts val="600"/>
              </a:spcBef>
              <a:buClr>
                <a:srgbClr val="FF0000"/>
              </a:buClr>
              <a:buFont typeface="Showcard Gothic" panose="04020904020102020604" pitchFamily="82" charset="0"/>
              <a:buChar char="X"/>
            </a:pPr>
            <a:endParaRPr lang="en-US" sz="2800" i="1" u="sng" dirty="0"/>
          </a:p>
          <a:p>
            <a:pPr lvl="0">
              <a:spcBef>
                <a:spcPts val="600"/>
              </a:spcBef>
              <a:buClr>
                <a:srgbClr val="FF0000"/>
              </a:buClr>
              <a:buFont typeface="Showcard Gothic" panose="04020904020102020604" pitchFamily="82" charset="0"/>
              <a:buChar char="X"/>
            </a:pPr>
            <a:r>
              <a:rPr lang="en-US" sz="2800" i="1" dirty="0"/>
              <a:t>  </a:t>
            </a:r>
            <a:r>
              <a:rPr lang="en-US" sz="2800" dirty="0"/>
              <a:t>DON’T SHOUT WITH ALL CAPS!!!</a:t>
            </a:r>
          </a:p>
          <a:p>
            <a:pPr lvl="0">
              <a:spcBef>
                <a:spcPts val="600"/>
              </a:spcBef>
              <a:buClr>
                <a:srgbClr val="FF0000"/>
              </a:buClr>
              <a:buFont typeface="Showcard Gothic" panose="04020904020102020604" pitchFamily="82" charset="0"/>
              <a:buChar char="X"/>
            </a:pPr>
            <a:endParaRPr lang="en-US" sz="1100" dirty="0"/>
          </a:p>
          <a:p>
            <a:pPr>
              <a:spcBef>
                <a:spcPts val="600"/>
              </a:spcBef>
            </a:pPr>
            <a:endParaRPr lang="en-US" sz="2800" dirty="0"/>
          </a:p>
        </p:txBody>
      </p:sp>
    </p:spTree>
    <p:extLst>
      <p:ext uri="{BB962C8B-B14F-4D97-AF65-F5344CB8AC3E}">
        <p14:creationId xmlns:p14="http://schemas.microsoft.com/office/powerpoint/2010/main" val="110944016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p:cNvSpPr txBox="1">
            <a:spLocks noGrp="1"/>
          </p:cNvSpPr>
          <p:nvPr>
            <p:ph type="title"/>
          </p:nvPr>
        </p:nvSpPr>
        <p:spPr>
          <a:xfrm>
            <a:off x="1905003" y="0"/>
            <a:ext cx="8229600" cy="1143000"/>
          </a:xfrm>
        </p:spPr>
        <p:txBody>
          <a:bodyPr/>
          <a:lstStyle/>
          <a:p>
            <a:pPr lvl="0"/>
            <a:r>
              <a:rPr lang="en-US" sz="2800" dirty="0"/>
              <a:t>Example of Effective Chart</a:t>
            </a:r>
          </a:p>
        </p:txBody>
      </p:sp>
      <p:sp>
        <p:nvSpPr>
          <p:cNvPr id="3" name="Slide Number Placeholder 3"/>
          <p:cNvSpPr txBox="1"/>
          <p:nvPr/>
        </p:nvSpPr>
        <p:spPr>
          <a:xfrm>
            <a:off x="9906000" y="6675436"/>
            <a:ext cx="2133596" cy="365129"/>
          </a:xfrm>
          <a:prstGeom prst="rect">
            <a:avLst/>
          </a:prstGeom>
          <a:noFill/>
          <a:ln>
            <a:noFill/>
          </a:ln>
        </p:spPr>
        <p:txBody>
          <a:bodyPr vert="horz" wrap="square" lIns="91440" tIns="45720" rIns="91440" bIns="45720" anchor="ctr" anchorCtr="0" compatLnSpc="1"/>
          <a:lstStyle/>
          <a:p>
            <a:pPr algn="r">
              <a:defRPr sz="1800" b="0" i="0" u="none" strike="noStrike" kern="0" cap="none" spc="0" baseline="0">
                <a:solidFill>
                  <a:srgbClr val="000000"/>
                </a:solidFill>
                <a:uFillTx/>
              </a:defRPr>
            </a:pPr>
            <a:fld id="{28107499-E07F-42E6-9DC8-2B4CB61D73C2}" type="slidenum">
              <a:rPr/>
              <a:pPr algn="r">
                <a:defRPr sz="1800" b="0" i="0" u="none" strike="noStrike" kern="0" cap="none" spc="0" baseline="0">
                  <a:solidFill>
                    <a:srgbClr val="000000"/>
                  </a:solidFill>
                  <a:uFillTx/>
                </a:defRPr>
              </a:pPr>
              <a:t>6</a:t>
            </a:fld>
            <a:endParaRPr lang="en-US" sz="1200">
              <a:solidFill>
                <a:srgbClr val="FFFFFF"/>
              </a:solidFill>
              <a:latin typeface="Arial"/>
              <a:cs typeface="Arial"/>
            </a:endParaRPr>
          </a:p>
        </p:txBody>
      </p:sp>
      <p:pic>
        <p:nvPicPr>
          <p:cNvPr id="1026" name="Picture 2"/>
          <p:cNvPicPr>
            <a:picLocks noChangeAspect="1" noChangeArrowheads="1"/>
          </p:cNvPicPr>
          <p:nvPr/>
        </p:nvPicPr>
        <p:blipFill>
          <a:blip r:embed="rId3" cstate="print"/>
          <a:srcRect b="6906"/>
          <a:stretch/>
        </p:blipFill>
        <p:spPr bwMode="auto">
          <a:xfrm>
            <a:off x="1822449" y="1130300"/>
            <a:ext cx="9612317" cy="4813300"/>
          </a:xfrm>
          <a:prstGeom prst="rect">
            <a:avLst/>
          </a:prstGeom>
          <a:noFill/>
          <a:ln w="9525">
            <a:noFill/>
            <a:miter lim="800000"/>
            <a:headEnd/>
            <a:tailEnd/>
          </a:ln>
          <a:effectLst/>
        </p:spPr>
      </p:pic>
      <p:sp>
        <p:nvSpPr>
          <p:cNvPr id="5" name="TextBox 4"/>
          <p:cNvSpPr txBox="1"/>
          <p:nvPr/>
        </p:nvSpPr>
        <p:spPr>
          <a:xfrm>
            <a:off x="76200" y="2468315"/>
            <a:ext cx="1746249" cy="1323439"/>
          </a:xfrm>
          <a:prstGeom prst="rect">
            <a:avLst/>
          </a:prstGeom>
          <a:noFill/>
        </p:spPr>
        <p:txBody>
          <a:bodyPr wrap="square" rtlCol="0">
            <a:spAutoFit/>
          </a:bodyPr>
          <a:lstStyle/>
          <a:p>
            <a:pPr algn="ctr"/>
            <a:r>
              <a:rPr lang="en-US" sz="2000" i="1" dirty="0">
                <a:latin typeface="+mj-lt"/>
                <a:ea typeface="Verdana" pitchFamily="34" charset="0"/>
                <a:cs typeface="Verdana" pitchFamily="34" charset="0"/>
              </a:rPr>
              <a:t>See the slide notes</a:t>
            </a:r>
          </a:p>
          <a:p>
            <a:pPr algn="ctr"/>
            <a:r>
              <a:rPr lang="en-US" sz="2000" i="1" dirty="0">
                <a:latin typeface="+mj-lt"/>
                <a:ea typeface="Verdana" pitchFamily="34" charset="0"/>
                <a:cs typeface="Verdana" pitchFamily="34" charset="0"/>
              </a:rPr>
              <a:t>(View&gt;Notes) for extra tips </a:t>
            </a:r>
          </a:p>
        </p:txBody>
      </p:sp>
      <p:sp>
        <p:nvSpPr>
          <p:cNvPr id="4" name="Date Placeholder 3"/>
          <p:cNvSpPr>
            <a:spLocks noGrp="1"/>
          </p:cNvSpPr>
          <p:nvPr>
            <p:ph type="dt" sz="half" idx="7"/>
          </p:nvPr>
        </p:nvSpPr>
        <p:spPr/>
        <p:txBody>
          <a:bodyPr/>
          <a:lstStyle/>
          <a:p>
            <a:r>
              <a:rPr lang="en-US"/>
              <a:t>Insert Town Meeting Date</a:t>
            </a:r>
            <a:endParaRPr lang="en-US" dirty="0"/>
          </a:p>
        </p:txBody>
      </p:sp>
      <p:sp>
        <p:nvSpPr>
          <p:cNvPr id="6" name="Footer Placeholder 5"/>
          <p:cNvSpPr>
            <a:spLocks noGrp="1"/>
          </p:cNvSpPr>
          <p:nvPr>
            <p:ph type="ftr" sz="quarter" idx="9"/>
          </p:nvPr>
        </p:nvSpPr>
        <p:spPr/>
        <p:txBody>
          <a:bodyPr/>
          <a:lstStyle/>
          <a:p>
            <a:r>
              <a:rPr lang="en-US"/>
              <a:t>Article #</a:t>
            </a:r>
            <a:endParaRPr lang="en-US" dirty="0"/>
          </a:p>
        </p:txBody>
      </p:sp>
      <p:sp>
        <p:nvSpPr>
          <p:cNvPr id="7" name="Slide Number Placeholder 6"/>
          <p:cNvSpPr>
            <a:spLocks noGrp="1"/>
          </p:cNvSpPr>
          <p:nvPr>
            <p:ph type="sldNum" sz="quarter" idx="8"/>
          </p:nvPr>
        </p:nvSpPr>
        <p:spPr/>
        <p:txBody>
          <a:bodyPr/>
          <a:lstStyle/>
          <a:p>
            <a:fld id="{C0181B80-BC55-4073-BC25-A62BEF6F6756}" type="slidenum">
              <a:rPr lang="en-US" smtClean="0"/>
              <a:pPr/>
              <a:t>6</a:t>
            </a:fld>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301" name="Picture 5" descr="3D NE"/>
          <p:cNvPicPr>
            <a:picLocks noGrp="1" noChangeAspect="1" noChangeArrowheads="1"/>
          </p:cNvPicPr>
          <p:nvPr>
            <p:ph/>
          </p:nvPr>
        </p:nvPicPr>
        <p:blipFill>
          <a:blip r:embed="rId3" cstate="print"/>
          <a:srcRect l="2100" t="3123" r="3412" b="3307"/>
          <a:stretch>
            <a:fillRect/>
          </a:stretch>
        </p:blipFill>
        <p:spPr>
          <a:xfrm>
            <a:off x="1524000" y="1"/>
            <a:ext cx="9144000" cy="6469063"/>
          </a:xfrm>
          <a:noFill/>
          <a:ln/>
        </p:spPr>
      </p:pic>
      <p:sp>
        <p:nvSpPr>
          <p:cNvPr id="3" name="Oval 2"/>
          <p:cNvSpPr/>
          <p:nvPr/>
        </p:nvSpPr>
        <p:spPr>
          <a:xfrm>
            <a:off x="5638800" y="2667000"/>
            <a:ext cx="2667000" cy="2819400"/>
          </a:xfrm>
          <a:prstGeom prst="ellipse">
            <a:avLst/>
          </a:prstGeom>
          <a:noFill/>
          <a:ln w="28575" cap="rnd">
            <a:solidFill>
              <a:srgbClr val="020BB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CF2A0"/>
              </a:solidFill>
            </a:endParaRPr>
          </a:p>
        </p:txBody>
      </p:sp>
      <p:sp>
        <p:nvSpPr>
          <p:cNvPr id="4" name="TextBox 3"/>
          <p:cNvSpPr txBox="1"/>
          <p:nvPr/>
        </p:nvSpPr>
        <p:spPr>
          <a:xfrm>
            <a:off x="7772400" y="533400"/>
            <a:ext cx="1295400" cy="369332"/>
          </a:xfrm>
          <a:prstGeom prst="rect">
            <a:avLst/>
          </a:prstGeom>
          <a:noFill/>
        </p:spPr>
        <p:txBody>
          <a:bodyPr wrap="square" rtlCol="0">
            <a:spAutoFit/>
          </a:bodyPr>
          <a:lstStyle/>
          <a:p>
            <a:r>
              <a:rPr lang="en-US" b="1" dirty="0">
                <a:solidFill>
                  <a:srgbClr val="000000"/>
                </a:solidFill>
              </a:rPr>
              <a:t>Highland</a:t>
            </a:r>
            <a:endParaRPr lang="en-US" sz="1400" b="1" dirty="0">
              <a:solidFill>
                <a:srgbClr val="000000"/>
              </a:solidFill>
            </a:endParaRPr>
          </a:p>
        </p:txBody>
      </p:sp>
      <p:sp>
        <p:nvSpPr>
          <p:cNvPr id="5" name="TextBox 4"/>
          <p:cNvSpPr txBox="1"/>
          <p:nvPr/>
        </p:nvSpPr>
        <p:spPr>
          <a:xfrm>
            <a:off x="9067800" y="2206823"/>
            <a:ext cx="990600" cy="369332"/>
          </a:xfrm>
          <a:prstGeom prst="rect">
            <a:avLst/>
          </a:prstGeom>
          <a:noFill/>
        </p:spPr>
        <p:txBody>
          <a:bodyPr wrap="square" rtlCol="0">
            <a:spAutoFit/>
          </a:bodyPr>
          <a:lstStyle/>
          <a:p>
            <a:r>
              <a:rPr lang="en-US" b="1" dirty="0">
                <a:solidFill>
                  <a:srgbClr val="000000"/>
                </a:solidFill>
              </a:rPr>
              <a:t>Brick</a:t>
            </a:r>
            <a:endParaRPr lang="en-US" sz="1400" b="1" dirty="0">
              <a:solidFill>
                <a:srgbClr val="000000"/>
              </a:solidFill>
            </a:endParaRPr>
          </a:p>
        </p:txBody>
      </p:sp>
      <p:sp>
        <p:nvSpPr>
          <p:cNvPr id="6" name="TextBox 5"/>
          <p:cNvSpPr txBox="1"/>
          <p:nvPr/>
        </p:nvSpPr>
        <p:spPr>
          <a:xfrm rot="3144818">
            <a:off x="9075656" y="1061232"/>
            <a:ext cx="1757194" cy="369332"/>
          </a:xfrm>
          <a:prstGeom prst="rect">
            <a:avLst/>
          </a:prstGeom>
          <a:noFill/>
        </p:spPr>
        <p:txBody>
          <a:bodyPr wrap="square" rtlCol="0">
            <a:spAutoFit/>
          </a:bodyPr>
          <a:lstStyle/>
          <a:p>
            <a:r>
              <a:rPr lang="en-US" b="1" i="1" dirty="0">
                <a:solidFill>
                  <a:srgbClr val="000000"/>
                </a:solidFill>
              </a:rPr>
              <a:t>School Street</a:t>
            </a:r>
          </a:p>
        </p:txBody>
      </p:sp>
      <p:sp>
        <p:nvSpPr>
          <p:cNvPr id="7" name="TextBox 6"/>
          <p:cNvSpPr txBox="1"/>
          <p:nvPr/>
        </p:nvSpPr>
        <p:spPr>
          <a:xfrm>
            <a:off x="4800600" y="5562600"/>
            <a:ext cx="990600" cy="369332"/>
          </a:xfrm>
          <a:prstGeom prst="rect">
            <a:avLst/>
          </a:prstGeom>
          <a:noFill/>
        </p:spPr>
        <p:txBody>
          <a:bodyPr wrap="square" rtlCol="0">
            <a:spAutoFit/>
          </a:bodyPr>
          <a:lstStyle/>
          <a:p>
            <a:r>
              <a:rPr lang="en-US" b="1" dirty="0">
                <a:solidFill>
                  <a:srgbClr val="000000"/>
                </a:solidFill>
              </a:rPr>
              <a:t>Corey</a:t>
            </a:r>
            <a:endParaRPr lang="en-US" sz="1400" b="1" dirty="0">
              <a:solidFill>
                <a:srgbClr val="000000"/>
              </a:solidFill>
            </a:endParaRPr>
          </a:p>
        </p:txBody>
      </p:sp>
      <p:sp>
        <p:nvSpPr>
          <p:cNvPr id="9" name="TextBox 8"/>
          <p:cNvSpPr txBox="1"/>
          <p:nvPr/>
        </p:nvSpPr>
        <p:spPr>
          <a:xfrm>
            <a:off x="5638800" y="6172200"/>
            <a:ext cx="1905000" cy="369332"/>
          </a:xfrm>
          <a:prstGeom prst="rect">
            <a:avLst/>
          </a:prstGeom>
          <a:noFill/>
        </p:spPr>
        <p:txBody>
          <a:bodyPr wrap="square" rtlCol="0">
            <a:spAutoFit/>
          </a:bodyPr>
          <a:lstStyle/>
          <a:p>
            <a:r>
              <a:rPr lang="en-US" b="1" i="1" dirty="0">
                <a:solidFill>
                  <a:srgbClr val="000000"/>
                </a:solidFill>
              </a:rPr>
              <a:t>Church Street</a:t>
            </a:r>
          </a:p>
        </p:txBody>
      </p:sp>
      <p:sp>
        <p:nvSpPr>
          <p:cNvPr id="10" name="TextBox 9"/>
          <p:cNvSpPr txBox="1"/>
          <p:nvPr/>
        </p:nvSpPr>
        <p:spPr>
          <a:xfrm>
            <a:off x="3962400" y="2743200"/>
            <a:ext cx="990600" cy="369332"/>
          </a:xfrm>
          <a:prstGeom prst="rect">
            <a:avLst/>
          </a:prstGeom>
          <a:noFill/>
        </p:spPr>
        <p:txBody>
          <a:bodyPr wrap="square" rtlCol="0">
            <a:spAutoFit/>
          </a:bodyPr>
          <a:lstStyle/>
          <a:p>
            <a:r>
              <a:rPr lang="en-US" b="1" dirty="0">
                <a:solidFill>
                  <a:srgbClr val="000000"/>
                </a:solidFill>
              </a:rPr>
              <a:t>Wilkins</a:t>
            </a:r>
          </a:p>
        </p:txBody>
      </p:sp>
      <p:sp>
        <p:nvSpPr>
          <p:cNvPr id="11" name="TextBox 10"/>
          <p:cNvSpPr txBox="1"/>
          <p:nvPr/>
        </p:nvSpPr>
        <p:spPr>
          <a:xfrm>
            <a:off x="8305800" y="3657601"/>
            <a:ext cx="1143000" cy="646331"/>
          </a:xfrm>
          <a:prstGeom prst="rect">
            <a:avLst/>
          </a:prstGeom>
          <a:noFill/>
        </p:spPr>
        <p:txBody>
          <a:bodyPr wrap="square" rtlCol="0">
            <a:spAutoFit/>
          </a:bodyPr>
          <a:lstStyle/>
          <a:p>
            <a:r>
              <a:rPr lang="en-US" b="1" dirty="0">
                <a:solidFill>
                  <a:srgbClr val="000000"/>
                </a:solidFill>
              </a:rPr>
              <a:t>New Building</a:t>
            </a:r>
          </a:p>
        </p:txBody>
      </p:sp>
      <p:cxnSp>
        <p:nvCxnSpPr>
          <p:cNvPr id="13" name="Straight Arrow Connector 12"/>
          <p:cNvCxnSpPr/>
          <p:nvPr/>
        </p:nvCxnSpPr>
        <p:spPr>
          <a:xfrm>
            <a:off x="4267200" y="6477000"/>
            <a:ext cx="4038600" cy="1588"/>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8763000" y="533400"/>
            <a:ext cx="1905000" cy="1447800"/>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676400" y="6019800"/>
            <a:ext cx="1447800" cy="609600"/>
          </a:xfrm>
          <a:prstGeom prst="rect">
            <a:avLst/>
          </a:prstGeom>
          <a:solidFill>
            <a:sysClr val="window" lastClr="FFFFFF"/>
          </a:solidFill>
        </p:spPr>
        <p:txBody>
          <a:bodyPr wrap="square" rtlCol="0">
            <a:noAutofit/>
          </a:bodyPr>
          <a:lstStyle/>
          <a:p>
            <a:pPr algn="ctr">
              <a:defRPr/>
            </a:pPr>
            <a:endParaRPr lang="en-US" sz="1600" kern="0" dirty="0">
              <a:solidFill>
                <a:sysClr val="windowText" lastClr="000000"/>
              </a:solidFill>
            </a:endParaRPr>
          </a:p>
        </p:txBody>
      </p:sp>
      <p:sp>
        <p:nvSpPr>
          <p:cNvPr id="19" name="TextBox 18"/>
          <p:cNvSpPr txBox="1"/>
          <p:nvPr/>
        </p:nvSpPr>
        <p:spPr>
          <a:xfrm>
            <a:off x="8534400" y="6019800"/>
            <a:ext cx="1524000" cy="533400"/>
          </a:xfrm>
          <a:prstGeom prst="rect">
            <a:avLst/>
          </a:prstGeom>
          <a:solidFill>
            <a:sysClr val="window" lastClr="FFFFFF"/>
          </a:solidFill>
        </p:spPr>
        <p:txBody>
          <a:bodyPr wrap="square" rtlCol="0">
            <a:noAutofit/>
          </a:bodyPr>
          <a:lstStyle/>
          <a:p>
            <a:pPr algn="ctr">
              <a:defRPr/>
            </a:pPr>
            <a:endParaRPr lang="en-US" sz="1600" kern="0" dirty="0">
              <a:solidFill>
                <a:sysClr val="windowText" lastClr="000000"/>
              </a:solidFill>
            </a:endParaRPr>
          </a:p>
        </p:txBody>
      </p:sp>
      <p:sp>
        <p:nvSpPr>
          <p:cNvPr id="2" name="TextBox 1"/>
          <p:cNvSpPr txBox="1"/>
          <p:nvPr/>
        </p:nvSpPr>
        <p:spPr>
          <a:xfrm>
            <a:off x="8420100" y="5257801"/>
            <a:ext cx="2019300" cy="646331"/>
          </a:xfrm>
          <a:prstGeom prst="rect">
            <a:avLst/>
          </a:prstGeom>
          <a:solidFill>
            <a:srgbClr val="FFFF00"/>
          </a:solidFill>
        </p:spPr>
        <p:txBody>
          <a:bodyPr wrap="square" rtlCol="0">
            <a:spAutoFit/>
          </a:bodyPr>
          <a:lstStyle/>
          <a:p>
            <a:r>
              <a:rPr lang="en-US" i="1" dirty="0"/>
              <a:t>See the Slide Notes for extra tips</a:t>
            </a:r>
          </a:p>
        </p:txBody>
      </p:sp>
      <p:sp>
        <p:nvSpPr>
          <p:cNvPr id="14" name="Slide Number Placeholder 13"/>
          <p:cNvSpPr>
            <a:spLocks noGrp="1"/>
          </p:cNvSpPr>
          <p:nvPr>
            <p:ph type="sldNum" sz="quarter" idx="12"/>
          </p:nvPr>
        </p:nvSpPr>
        <p:spPr/>
        <p:txBody>
          <a:bodyPr/>
          <a:lstStyle/>
          <a:p>
            <a:fld id="{A83F45BA-8C0A-48DC-87ED-2FA470CF4C40}" type="slidenum">
              <a:rPr lang="en-US" smtClean="0">
                <a:solidFill>
                  <a:srgbClr val="000000"/>
                </a:solidFill>
              </a:rPr>
              <a:pPr/>
              <a:t>7</a:t>
            </a:fld>
            <a:endParaRPr lang="en-US">
              <a:solidFill>
                <a:srgbClr val="000000"/>
              </a:solidFill>
            </a:endParaRPr>
          </a:p>
        </p:txBody>
      </p:sp>
      <p:sp>
        <p:nvSpPr>
          <p:cNvPr id="15" name="TextBox 14"/>
          <p:cNvSpPr txBox="1"/>
          <p:nvPr/>
        </p:nvSpPr>
        <p:spPr>
          <a:xfrm>
            <a:off x="1848689" y="276866"/>
            <a:ext cx="1935273" cy="1200329"/>
          </a:xfrm>
          <a:prstGeom prst="rect">
            <a:avLst/>
          </a:prstGeom>
          <a:noFill/>
        </p:spPr>
        <p:txBody>
          <a:bodyPr wrap="none" rtlCol="0">
            <a:spAutoFit/>
          </a:bodyPr>
          <a:lstStyle/>
          <a:p>
            <a:r>
              <a:rPr lang="en-US" sz="3600" dirty="0"/>
              <a:t>Diagrams</a:t>
            </a:r>
          </a:p>
          <a:p>
            <a:r>
              <a:rPr lang="en-US" sz="3600" dirty="0"/>
              <a:t>&amp; Maps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Requirements</a:t>
            </a:r>
          </a:p>
        </p:txBody>
      </p:sp>
      <p:sp>
        <p:nvSpPr>
          <p:cNvPr id="3" name="Content Placeholder 2"/>
          <p:cNvSpPr>
            <a:spLocks noGrp="1"/>
          </p:cNvSpPr>
          <p:nvPr>
            <p:ph idx="1"/>
          </p:nvPr>
        </p:nvSpPr>
        <p:spPr/>
        <p:txBody>
          <a:bodyPr/>
          <a:lstStyle/>
          <a:p>
            <a:r>
              <a:rPr lang="en-US" sz="2800" dirty="0"/>
              <a:t>Submit copy to the Moderator two weeks in advance.</a:t>
            </a:r>
          </a:p>
          <a:p>
            <a:r>
              <a:rPr lang="en-US" sz="2800" dirty="0"/>
              <a:t>Use Microsoft PowerPoint (</a:t>
            </a:r>
            <a:r>
              <a:rPr lang="en-US" sz="2800"/>
              <a:t>preferable), </a:t>
            </a:r>
            <a:r>
              <a:rPr lang="en-US" sz="2800" dirty="0"/>
              <a:t>Keynote, or Adobe Acrobat.</a:t>
            </a:r>
          </a:p>
          <a:p>
            <a:r>
              <a:rPr lang="en-US" sz="2800" dirty="0"/>
              <a:t>Submit final presentation by the designated deadline</a:t>
            </a:r>
          </a:p>
          <a:p>
            <a:r>
              <a:rPr lang="en-US" sz="2800" dirty="0"/>
              <a:t>Attend a rehearsal before Town Meeting.  </a:t>
            </a:r>
          </a:p>
          <a:p>
            <a:r>
              <a:rPr lang="en-US" sz="2800" dirty="0"/>
              <a:t>Be ready to speak </a:t>
            </a:r>
            <a:r>
              <a:rPr lang="en-US" sz="2800" b="1" i="1" dirty="0"/>
              <a:t>without</a:t>
            </a:r>
            <a:r>
              <a:rPr lang="en-US" sz="2800" dirty="0"/>
              <a:t> your slides, in case the technology fails.</a:t>
            </a:r>
          </a:p>
          <a:p>
            <a:endParaRPr lang="en-US" sz="2800" dirty="0"/>
          </a:p>
        </p:txBody>
      </p:sp>
      <p:sp>
        <p:nvSpPr>
          <p:cNvPr id="4" name="Date Placeholder 3"/>
          <p:cNvSpPr>
            <a:spLocks noGrp="1"/>
          </p:cNvSpPr>
          <p:nvPr>
            <p:ph type="dt" sz="half" idx="7"/>
          </p:nvPr>
        </p:nvSpPr>
        <p:spPr/>
        <p:txBody>
          <a:bodyPr/>
          <a:lstStyle/>
          <a:p>
            <a:r>
              <a:rPr lang="en-US"/>
              <a:t>Insert Town Meeting Date</a:t>
            </a:r>
            <a:endParaRPr lang="en-US" dirty="0"/>
          </a:p>
        </p:txBody>
      </p:sp>
      <p:sp>
        <p:nvSpPr>
          <p:cNvPr id="5" name="Footer Placeholder 4"/>
          <p:cNvSpPr>
            <a:spLocks noGrp="1"/>
          </p:cNvSpPr>
          <p:nvPr>
            <p:ph type="ftr" sz="quarter" idx="9"/>
          </p:nvPr>
        </p:nvSpPr>
        <p:spPr/>
        <p:txBody>
          <a:bodyPr/>
          <a:lstStyle/>
          <a:p>
            <a:r>
              <a:rPr lang="en-US"/>
              <a:t>Article #</a:t>
            </a:r>
            <a:endParaRPr lang="en-US" dirty="0"/>
          </a:p>
        </p:txBody>
      </p:sp>
      <p:sp>
        <p:nvSpPr>
          <p:cNvPr id="6" name="Slide Number Placeholder 5"/>
          <p:cNvSpPr>
            <a:spLocks noGrp="1"/>
          </p:cNvSpPr>
          <p:nvPr>
            <p:ph type="sldNum" sz="quarter" idx="8"/>
          </p:nvPr>
        </p:nvSpPr>
        <p:spPr/>
        <p:txBody>
          <a:bodyPr/>
          <a:lstStyle/>
          <a:p>
            <a:fld id="{C0181B80-BC55-4073-BC25-A62BEF6F6756}" type="slidenum">
              <a:rPr lang="en-US" smtClean="0"/>
              <a:pPr/>
              <a:t>8</a:t>
            </a:fld>
            <a:endParaRPr lang="en-US"/>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2502</TotalTime>
  <Words>671</Words>
  <Application>Microsoft Office PowerPoint</Application>
  <PresentationFormat>Widescreen</PresentationFormat>
  <Paragraphs>112</Paragraphs>
  <Slides>8</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Aptos</vt:lpstr>
      <vt:lpstr>Arial</vt:lpstr>
      <vt:lpstr>Arial Black</vt:lpstr>
      <vt:lpstr>Calibri</vt:lpstr>
      <vt:lpstr>Showcard Gothic</vt:lpstr>
      <vt:lpstr>Times New Roman</vt:lpstr>
      <vt:lpstr>Verdana</vt:lpstr>
      <vt:lpstr>Office Theme</vt:lpstr>
      <vt:lpstr>Carlisle Town Meeting  Presentation Guidelines  and PowerPoint Template</vt:lpstr>
      <vt:lpstr>How to Name Your File</vt:lpstr>
      <vt:lpstr>How to Set-Up PowerPoint</vt:lpstr>
      <vt:lpstr>Basic Text Guidelines - 1</vt:lpstr>
      <vt:lpstr>Basic Text Guidelines - 2</vt:lpstr>
      <vt:lpstr>Example of Effective Chart</vt:lpstr>
      <vt:lpstr>PowerPoint Presentation</vt:lpstr>
      <vt:lpstr>Presentation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Committee for Structural Financial Planning</dc:title>
  <dc:creator>Timothy hult</dc:creator>
  <cp:lastModifiedBy>Wayne Davis</cp:lastModifiedBy>
  <cp:revision>91</cp:revision>
  <dcterms:created xsi:type="dcterms:W3CDTF">2010-02-02T19:18:23Z</dcterms:created>
  <dcterms:modified xsi:type="dcterms:W3CDTF">2025-04-03T01:44:06Z</dcterms:modified>
</cp:coreProperties>
</file>