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8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16CCD-E99C-29D7-B779-E2040F634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C59D26-E84D-F02C-191A-B3CA2FEEC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4A772-25D4-C269-C760-0F658C97E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5E2A0-F5FE-9C71-416B-81D240F84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60EB5-244A-622A-C818-9C6D44C31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2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3666F-4A32-5783-13A5-0BBA2716A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043997-05A8-8EB5-3616-FA678FFBB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9D12F-A7EF-4F40-0F59-90B2809E5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6900C-D2D9-C554-56F7-81205E3CD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FB91-B1FF-3AE6-ABF7-D32305A15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23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5D2A5D-43FD-F749-7E5B-D13017A55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1B05C-A01A-0B95-24EF-D7B905254A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0EDB4-DEAD-FA12-0E15-F1CD99CBB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A8296-D5CB-C413-D022-B3795BFD5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8FD2A-C439-E98B-26AD-32E73838A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1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A83AD-378D-EE18-7BD7-FAFCC6F79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D4B8B-BF5A-63B4-0FD6-0E7B45F5E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DBC04-3ADD-41AF-AF56-FA943D935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C6603-E995-6C2C-BC04-A0166C63E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89682-1557-C97F-6C43-6B05A0DF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9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DDD03-3343-3F5E-E533-BC9941690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78CB8-38E8-D629-C706-6BE3CA55B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27274-5204-EDEA-0D11-5B72D08EB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F3C5E-3ADF-69BD-9C8E-26E71E598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F492A-3B10-30CC-9A19-371F3AAF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43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619EC-66DE-DBA4-5D86-EA05B0D2B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4D96E-3BAF-6DEE-63D6-5C60BE02C7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314FF-3452-EEBB-F488-D82EA7687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B511D-5112-1E58-D6CB-98E1C7445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0EB043-6CC9-746A-91E1-8F310F50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B459F-3FD4-988A-4B37-E2BD9CAE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2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8F350-E172-38B6-33DB-515E04EF1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D4741-FE93-5AB6-BAF2-08BF41413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837809-731C-6ED1-1A62-4C17744056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F9802E-EFA4-CCDD-CD2C-E11DAB2F5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53E2FC-DCB8-ECDD-C88B-43004F698E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FFFCB3-E0A8-D653-AEF7-A66FA5EA6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D9DF4E-B87F-D958-287F-3AD8D5C23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00595A-F80B-D593-7122-8C6BC54E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39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69C1A-A541-4B2D-12A9-628ECACAC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C0B014-ED48-618A-57C4-285360EF2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BCB4CE-F120-864E-D520-283D88E7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F532A5-E33F-8529-4417-62D61EC0C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5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AE14E1-A421-591A-12AD-935711DFA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72EA9C-35EB-D4CC-B37C-5C47163C0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F8E7E8-8C7A-2DA5-78A2-B7F87B5EC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62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A6741-E749-642A-232C-E2B17B5A6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40383-6D0B-8FC7-FED4-5E3B99DCD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3C93E-EC8E-7C97-367B-94A521B12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ED4B6-1407-3924-032A-4A053463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D874C-8F5F-FBF6-D127-13498D5F2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349330-E181-437F-DD70-AF4106177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8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E0DE5-79A2-96BF-5523-41DF4064D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DA6471-2E89-0200-0778-BE1B7782DE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0C4256-A6AD-3E21-376F-D17CFA22F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37F9E-AB89-EA0F-E46D-B22A98269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A6C54F-D84E-590C-FB26-0E3A06B44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C68B0-0F2A-4F12-410A-EA61ABD77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0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F86AFA-9A27-002A-F849-044D82941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F97B8-F395-31D0-4C61-0DA4E3FF9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67031-6AC7-EB50-0391-453B52BD6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3AE35C-36CB-402C-A523-23E85F04EBA9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404A8-181A-AD76-2089-0C463ABAB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BE5B7-5157-F182-0606-141D4E88BB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B85E8A-0CB9-4723-B2BF-5E9E0764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9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E62651-5CE2-EEF8-8C48-430B16043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1" y="513315"/>
            <a:ext cx="10515600" cy="13046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Mosquito Monitoring Program</a:t>
            </a:r>
            <a:br>
              <a:rPr lang="en-US" sz="4400" b="1" dirty="0">
                <a:solidFill>
                  <a:srgbClr val="003399"/>
                </a:solidFill>
              </a:rPr>
            </a:b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FB54B6-7226-FD10-0B61-22B452E00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8939" y="1514597"/>
            <a:ext cx="10111808" cy="1209012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Vote YES for Carlisle to join the </a:t>
            </a:r>
            <a:br>
              <a:rPr lang="en-US" sz="3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East Middlesex Mosquito Control Project </a:t>
            </a:r>
            <a:br>
              <a:rPr lang="en-US" sz="3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the following services: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6F1009-BB04-9B41-8FD6-2CF4C0CD4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0130" y="2897016"/>
            <a:ext cx="4996469" cy="317341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Surveillance </a:t>
            </a:r>
            <a:b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Trap and test mosquitoes for WNV/EEE.</a:t>
            </a:r>
          </a:p>
          <a:p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Awareness </a:t>
            </a:r>
            <a:b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Educate residents on reducing mosquito exposure.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4DE8BC-0D88-648B-AE20-0ED7FD5967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24843" y="2896859"/>
            <a:ext cx="5579828" cy="32899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Risk Assessment</a:t>
            </a:r>
            <a:b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Measure potential for contracting mosquito-borne illness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Advisory</a:t>
            </a:r>
            <a:b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recommendations to town officials, for example, limiting outdoor activities</a:t>
            </a:r>
          </a:p>
        </p:txBody>
      </p:sp>
      <p:pic>
        <p:nvPicPr>
          <p:cNvPr id="9" name="Picture 8" descr="A logo with a cross on it&#10;&#10;AI-generated content may be incorrect.">
            <a:extLst>
              <a:ext uri="{FF2B5EF4-FFF2-40B4-BE49-F238E27FC236}">
                <a16:creationId xmlns:a16="http://schemas.microsoft.com/office/drawing/2014/main" id="{58C0B7A4-A7AB-F2E6-2F2D-06C648A7B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105" y="5401880"/>
            <a:ext cx="798106" cy="69785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4C20E7D-DD01-F8B1-4F4B-C15B42ED2F4A}"/>
              </a:ext>
            </a:extLst>
          </p:cNvPr>
          <p:cNvSpPr/>
          <p:nvPr/>
        </p:nvSpPr>
        <p:spPr>
          <a:xfrm>
            <a:off x="10363934" y="5902226"/>
            <a:ext cx="1140737" cy="3598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3A7451-8734-03F9-299F-8AF326A3DB11}"/>
              </a:ext>
            </a:extLst>
          </p:cNvPr>
          <p:cNvSpPr txBox="1"/>
          <p:nvPr/>
        </p:nvSpPr>
        <p:spPr>
          <a:xfrm>
            <a:off x="9932085" y="5906101"/>
            <a:ext cx="2004437" cy="626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sto MT" panose="02040603050505030304" pitchFamily="18" charset="0"/>
              </a:rPr>
              <a:t>Carlisle </a:t>
            </a:r>
          </a:p>
          <a:p>
            <a:pPr algn="ctr">
              <a:lnSpc>
                <a:spcPct val="85000"/>
              </a:lnSpc>
            </a:pPr>
            <a:r>
              <a:rPr lang="en-US" sz="15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listo MT" panose="02040603050505030304" pitchFamily="18" charset="0"/>
              </a:rPr>
              <a:t>Board of Health</a:t>
            </a:r>
          </a:p>
          <a:p>
            <a:pPr algn="ctr">
              <a:lnSpc>
                <a:spcPct val="120000"/>
              </a:lnSpc>
            </a:pPr>
            <a:r>
              <a:rPr lang="en-US" sz="1200" dirty="0">
                <a:solidFill>
                  <a:schemeClr val="tx2">
                    <a:lumMod val="90000"/>
                    <a:lumOff val="10000"/>
                  </a:schemeClr>
                </a:solidFill>
                <a:latin typeface="Calisto MT" panose="02040603050505030304" pitchFamily="18" charset="0"/>
              </a:rPr>
              <a:t>Prevent. Promote. Protect.</a:t>
            </a:r>
          </a:p>
        </p:txBody>
      </p:sp>
    </p:spTree>
    <p:extLst>
      <p:ext uri="{BB962C8B-B14F-4D97-AF65-F5344CB8AC3E}">
        <p14:creationId xmlns:p14="http://schemas.microsoft.com/office/powerpoint/2010/main" val="2632314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Calisto MT</vt:lpstr>
      <vt:lpstr>Office Theme</vt:lpstr>
      <vt:lpstr>Mosquito Monitoring Program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Jennine Blum</dc:creator>
  <cp:lastModifiedBy>Jennine Blum</cp:lastModifiedBy>
  <cp:revision>5</cp:revision>
  <dcterms:created xsi:type="dcterms:W3CDTF">2025-05-07T19:16:55Z</dcterms:created>
  <dcterms:modified xsi:type="dcterms:W3CDTF">2025-05-09T17:45:30Z</dcterms:modified>
</cp:coreProperties>
</file>