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3" r:id="rId4"/>
    <p:sldId id="290" r:id="rId5"/>
    <p:sldId id="282" r:id="rId6"/>
    <p:sldId id="274" r:id="rId7"/>
    <p:sldId id="289" r:id="rId8"/>
    <p:sldId id="283" r:id="rId9"/>
    <p:sldId id="275" r:id="rId10"/>
    <p:sldId id="286" r:id="rId11"/>
    <p:sldId id="287" r:id="rId12"/>
    <p:sldId id="276" r:id="rId13"/>
    <p:sldId id="285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ABA"/>
    <a:srgbClr val="AEAEAE"/>
    <a:srgbClr val="929292"/>
    <a:srgbClr val="CB9DD1"/>
    <a:srgbClr val="2CF4D9"/>
    <a:srgbClr val="2CF4DC"/>
    <a:srgbClr val="D2AADB"/>
    <a:srgbClr val="D7ADDF"/>
    <a:srgbClr val="D9EEF4"/>
    <a:srgbClr val="E1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66872" autoAdjust="0"/>
  </p:normalViewPr>
  <p:slideViewPr>
    <p:cSldViewPr>
      <p:cViewPr varScale="1">
        <p:scale>
          <a:sx n="72" d="100"/>
          <a:sy n="72" d="100"/>
        </p:scale>
        <p:origin x="2096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51E76-8570-4BF6-ADE4-DA40DD04A3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5F4C4-8A2E-4125-AE02-559DE69297C2}">
      <dgm:prSet custT="1"/>
      <dgm:spPr/>
      <dgm:t>
        <a:bodyPr/>
        <a:lstStyle/>
        <a:p>
          <a:r>
            <a:rPr lang="en-US" sz="2300" dirty="0"/>
            <a:t>Affordable Housing Trust  </a:t>
          </a:r>
        </a:p>
        <a:p>
          <a:r>
            <a:rPr lang="en-US" sz="2400" dirty="0"/>
            <a:t>Chris Johnson-Batista</a:t>
          </a:r>
        </a:p>
      </dgm:t>
    </dgm:pt>
    <dgm:pt modelId="{122425B0-D515-497C-BDB1-F5C435C48525}" type="parTrans" cxnId="{A8BF2E32-9D9C-4136-A740-1F3373F94E56}">
      <dgm:prSet/>
      <dgm:spPr/>
      <dgm:t>
        <a:bodyPr/>
        <a:lstStyle/>
        <a:p>
          <a:endParaRPr lang="en-US"/>
        </a:p>
      </dgm:t>
    </dgm:pt>
    <dgm:pt modelId="{BB2DBCCB-4A56-4028-BBA2-CFCB59C9B29E}" type="sibTrans" cxnId="{A8BF2E32-9D9C-4136-A740-1F3373F94E56}">
      <dgm:prSet/>
      <dgm:spPr/>
      <dgm:t>
        <a:bodyPr/>
        <a:lstStyle/>
        <a:p>
          <a:endParaRPr lang="en-US"/>
        </a:p>
      </dgm:t>
    </dgm:pt>
    <dgm:pt modelId="{5D4AAC6D-4C2C-4686-BE3C-42F07990DF6C}">
      <dgm:prSet/>
      <dgm:spPr/>
      <dgm:t>
        <a:bodyPr/>
        <a:lstStyle/>
        <a:p>
          <a:r>
            <a:rPr lang="en-US" dirty="0"/>
            <a:t>Conservation Commission  </a:t>
          </a:r>
        </a:p>
        <a:p>
          <a:r>
            <a:rPr lang="en-US" dirty="0"/>
            <a:t>Helen Young </a:t>
          </a:r>
        </a:p>
      </dgm:t>
    </dgm:pt>
    <dgm:pt modelId="{A6ADC3C9-A9C5-40B9-9D7B-85707FBF462C}" type="parTrans" cxnId="{126BDA6D-67D9-49C1-AA09-706771D3CB9A}">
      <dgm:prSet/>
      <dgm:spPr/>
      <dgm:t>
        <a:bodyPr/>
        <a:lstStyle/>
        <a:p>
          <a:endParaRPr lang="en-US"/>
        </a:p>
      </dgm:t>
    </dgm:pt>
    <dgm:pt modelId="{C8003B77-CFDA-4F41-A7DF-EBA69A7A4737}" type="sibTrans" cxnId="{126BDA6D-67D9-49C1-AA09-706771D3CB9A}">
      <dgm:prSet/>
      <dgm:spPr/>
      <dgm:t>
        <a:bodyPr/>
        <a:lstStyle/>
        <a:p>
          <a:endParaRPr lang="en-US"/>
        </a:p>
      </dgm:t>
    </dgm:pt>
    <dgm:pt modelId="{268F1644-A67B-47B4-B256-8E6F687BE891}">
      <dgm:prSet/>
      <dgm:spPr/>
      <dgm:t>
        <a:bodyPr/>
        <a:lstStyle/>
        <a:p>
          <a:r>
            <a:rPr lang="en-US" dirty="0"/>
            <a:t>Historic Commission</a:t>
          </a:r>
        </a:p>
        <a:p>
          <a:r>
            <a:rPr lang="en-US" dirty="0"/>
            <a:t>  Krissy O’Shea</a:t>
          </a:r>
        </a:p>
      </dgm:t>
    </dgm:pt>
    <dgm:pt modelId="{444021B3-3332-41BD-A80B-B075F193CC96}" type="parTrans" cxnId="{F62B7AED-0CDD-4FAF-BD80-834EB6353253}">
      <dgm:prSet/>
      <dgm:spPr/>
      <dgm:t>
        <a:bodyPr/>
        <a:lstStyle/>
        <a:p>
          <a:endParaRPr lang="en-US"/>
        </a:p>
      </dgm:t>
    </dgm:pt>
    <dgm:pt modelId="{D6FDFB85-C720-4D1B-8D3D-C66428363772}" type="sibTrans" cxnId="{F62B7AED-0CDD-4FAF-BD80-834EB6353253}">
      <dgm:prSet/>
      <dgm:spPr/>
      <dgm:t>
        <a:bodyPr/>
        <a:lstStyle/>
        <a:p>
          <a:endParaRPr lang="en-US"/>
        </a:p>
      </dgm:t>
    </dgm:pt>
    <dgm:pt modelId="{A92E961A-F5E7-4F95-A947-ABFEB6171F8E}">
      <dgm:prSet/>
      <dgm:spPr/>
      <dgm:t>
        <a:bodyPr/>
        <a:lstStyle/>
        <a:p>
          <a:r>
            <a:rPr lang="en-US" dirty="0"/>
            <a:t>Member at-large</a:t>
          </a:r>
        </a:p>
        <a:p>
          <a:r>
            <a:rPr lang="en-US" dirty="0"/>
            <a:t> Maureen Cosgrove- </a:t>
          </a:r>
          <a:r>
            <a:rPr lang="en-US" dirty="0" err="1"/>
            <a:t>Deery</a:t>
          </a:r>
          <a:endParaRPr lang="en-US" dirty="0"/>
        </a:p>
      </dgm:t>
    </dgm:pt>
    <dgm:pt modelId="{1D172410-4F83-4ED9-A1CD-250263CB03CA}" type="parTrans" cxnId="{4EE5B92F-843E-40D5-BC2F-F837C2626771}">
      <dgm:prSet/>
      <dgm:spPr/>
      <dgm:t>
        <a:bodyPr/>
        <a:lstStyle/>
        <a:p>
          <a:endParaRPr lang="en-US"/>
        </a:p>
      </dgm:t>
    </dgm:pt>
    <dgm:pt modelId="{B0EFCB42-10E7-4C74-88AE-6822794BE952}" type="sibTrans" cxnId="{4EE5B92F-843E-40D5-BC2F-F837C2626771}">
      <dgm:prSet/>
      <dgm:spPr/>
      <dgm:t>
        <a:bodyPr/>
        <a:lstStyle/>
        <a:p>
          <a:endParaRPr lang="en-US"/>
        </a:p>
      </dgm:t>
    </dgm:pt>
    <dgm:pt modelId="{6B675475-81D4-4257-BEBE-0B6EEE5D1C4F}">
      <dgm:prSet custT="1"/>
      <dgm:spPr/>
      <dgm:t>
        <a:bodyPr/>
        <a:lstStyle/>
        <a:p>
          <a:r>
            <a:rPr lang="en-US" sz="2400" dirty="0"/>
            <a:t>Planning Board</a:t>
          </a:r>
        </a:p>
        <a:p>
          <a:r>
            <a:rPr lang="en-US" sz="2400" dirty="0"/>
            <a:t> Addie Grady</a:t>
          </a:r>
        </a:p>
      </dgm:t>
    </dgm:pt>
    <dgm:pt modelId="{126E8EFA-8775-4643-B6D4-3CEFA9D9519B}" type="parTrans" cxnId="{63E4241B-2B3A-430E-A94B-ED16B52D9191}">
      <dgm:prSet/>
      <dgm:spPr/>
      <dgm:t>
        <a:bodyPr/>
        <a:lstStyle/>
        <a:p>
          <a:endParaRPr lang="en-US"/>
        </a:p>
      </dgm:t>
    </dgm:pt>
    <dgm:pt modelId="{402A4B8B-C1E0-4266-806A-2288CC03CB75}" type="sibTrans" cxnId="{63E4241B-2B3A-430E-A94B-ED16B52D9191}">
      <dgm:prSet/>
      <dgm:spPr/>
      <dgm:t>
        <a:bodyPr/>
        <a:lstStyle/>
        <a:p>
          <a:endParaRPr lang="en-US"/>
        </a:p>
      </dgm:t>
    </dgm:pt>
    <dgm:pt modelId="{6FD7BBF3-50D5-4BA3-A088-205A85227146}">
      <dgm:prSet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2400" dirty="0"/>
            <a:t>Recreation Commission </a:t>
          </a:r>
        </a:p>
        <a:p>
          <a:r>
            <a:rPr lang="en-US" sz="2400" dirty="0"/>
            <a:t> Courtney </a:t>
          </a:r>
          <a:r>
            <a:rPr lang="en-US" sz="2400" dirty="0" err="1"/>
            <a:t>Bittelari</a:t>
          </a:r>
          <a:r>
            <a:rPr lang="en-US" sz="2300" dirty="0"/>
            <a:t> </a:t>
          </a:r>
        </a:p>
      </dgm:t>
    </dgm:pt>
    <dgm:pt modelId="{5D746387-5782-45D6-9D23-6190EA4F1724}" type="parTrans" cxnId="{63F3A72C-E72B-45E7-A735-5278C382FF2D}">
      <dgm:prSet/>
      <dgm:spPr/>
      <dgm:t>
        <a:bodyPr/>
        <a:lstStyle/>
        <a:p>
          <a:endParaRPr lang="en-US"/>
        </a:p>
      </dgm:t>
    </dgm:pt>
    <dgm:pt modelId="{9B50C711-E89B-4A94-87EC-26E51E7D6532}" type="sibTrans" cxnId="{63F3A72C-E72B-45E7-A735-5278C382FF2D}">
      <dgm:prSet/>
      <dgm:spPr/>
      <dgm:t>
        <a:bodyPr/>
        <a:lstStyle/>
        <a:p>
          <a:endParaRPr lang="en-US"/>
        </a:p>
      </dgm:t>
    </dgm:pt>
    <dgm:pt modelId="{C5743C79-451D-42A2-BA76-E1BF33F62E05}">
      <dgm:prSet custT="1"/>
      <dgm:spPr/>
      <dgm:t>
        <a:bodyPr/>
        <a:lstStyle/>
        <a:p>
          <a:r>
            <a:rPr lang="en-US" sz="2400" dirty="0"/>
            <a:t>Select Board </a:t>
          </a:r>
        </a:p>
        <a:p>
          <a:r>
            <a:rPr lang="en-US" sz="2400" dirty="0"/>
            <a:t> Barney Arnold </a:t>
          </a:r>
        </a:p>
        <a:p>
          <a:r>
            <a:rPr lang="en-US" sz="2000" dirty="0"/>
            <a:t>CPC Chair</a:t>
          </a:r>
        </a:p>
      </dgm:t>
    </dgm:pt>
    <dgm:pt modelId="{F440C217-60C1-4DB5-B35D-5D623BFA503F}" type="parTrans" cxnId="{5DFB40CC-EC0C-40DA-A587-E815E1C76091}">
      <dgm:prSet/>
      <dgm:spPr/>
      <dgm:t>
        <a:bodyPr/>
        <a:lstStyle/>
        <a:p>
          <a:endParaRPr lang="en-US"/>
        </a:p>
      </dgm:t>
    </dgm:pt>
    <dgm:pt modelId="{C3D59928-A0FC-4932-8740-EEFE4F3EDA86}" type="sibTrans" cxnId="{5DFB40CC-EC0C-40DA-A587-E815E1C76091}">
      <dgm:prSet/>
      <dgm:spPr/>
      <dgm:t>
        <a:bodyPr/>
        <a:lstStyle/>
        <a:p>
          <a:endParaRPr lang="en-US"/>
        </a:p>
      </dgm:t>
    </dgm:pt>
    <dgm:pt modelId="{6582D1B4-C034-5743-B5DF-4BA4CDF2BDD9}" type="pres">
      <dgm:prSet presAssocID="{CE951E76-8570-4BF6-ADE4-DA40DD04A324}" presName="diagram" presStyleCnt="0">
        <dgm:presLayoutVars>
          <dgm:dir/>
          <dgm:resizeHandles val="exact"/>
        </dgm:presLayoutVars>
      </dgm:prSet>
      <dgm:spPr/>
    </dgm:pt>
    <dgm:pt modelId="{271B5FA6-1E2E-4749-8F67-973EF28D5524}" type="pres">
      <dgm:prSet presAssocID="{E725F4C4-8A2E-4125-AE02-559DE69297C2}" presName="node" presStyleLbl="node1" presStyleIdx="0" presStyleCnt="7" custScaleX="111354" custScaleY="117062">
        <dgm:presLayoutVars>
          <dgm:bulletEnabled val="1"/>
        </dgm:presLayoutVars>
      </dgm:prSet>
      <dgm:spPr/>
    </dgm:pt>
    <dgm:pt modelId="{0941B9E4-4380-AD4D-A957-647AEA162AD4}" type="pres">
      <dgm:prSet presAssocID="{BB2DBCCB-4A56-4028-BBA2-CFCB59C9B29E}" presName="sibTrans" presStyleCnt="0"/>
      <dgm:spPr/>
    </dgm:pt>
    <dgm:pt modelId="{14138B09-CA4C-4D43-A5E6-DAEE49735F26}" type="pres">
      <dgm:prSet presAssocID="{5D4AAC6D-4C2C-4686-BE3C-42F07990DF6C}" presName="node" presStyleLbl="node1" presStyleIdx="1" presStyleCnt="7" custScaleX="98328" custScaleY="113060">
        <dgm:presLayoutVars>
          <dgm:bulletEnabled val="1"/>
        </dgm:presLayoutVars>
      </dgm:prSet>
      <dgm:spPr/>
    </dgm:pt>
    <dgm:pt modelId="{FCFAE16B-8B1E-9C46-A036-6035844060C3}" type="pres">
      <dgm:prSet presAssocID="{C8003B77-CFDA-4F41-A7DF-EBA69A7A4737}" presName="sibTrans" presStyleCnt="0"/>
      <dgm:spPr/>
    </dgm:pt>
    <dgm:pt modelId="{B4E8D48D-C966-7D4A-96FF-DBC0E89B32EF}" type="pres">
      <dgm:prSet presAssocID="{268F1644-A67B-47B4-B256-8E6F687BE891}" presName="node" presStyleLbl="node1" presStyleIdx="2" presStyleCnt="7" custScaleX="108871" custScaleY="115751">
        <dgm:presLayoutVars>
          <dgm:bulletEnabled val="1"/>
        </dgm:presLayoutVars>
      </dgm:prSet>
      <dgm:spPr/>
    </dgm:pt>
    <dgm:pt modelId="{FF180E92-58CC-794D-B915-4AC13AD3ED41}" type="pres">
      <dgm:prSet presAssocID="{D6FDFB85-C720-4D1B-8D3D-C66428363772}" presName="sibTrans" presStyleCnt="0"/>
      <dgm:spPr/>
    </dgm:pt>
    <dgm:pt modelId="{17F0671C-12FF-924B-A7B7-5A90DB76F7D1}" type="pres">
      <dgm:prSet presAssocID="{A92E961A-F5E7-4F95-A947-ABFEB6171F8E}" presName="node" presStyleLbl="node1" presStyleIdx="3" presStyleCnt="7" custScaleX="105836" custScaleY="114483">
        <dgm:presLayoutVars>
          <dgm:bulletEnabled val="1"/>
        </dgm:presLayoutVars>
      </dgm:prSet>
      <dgm:spPr/>
    </dgm:pt>
    <dgm:pt modelId="{F91DE71F-60E5-D74C-B95B-0FD7CAE538D6}" type="pres">
      <dgm:prSet presAssocID="{B0EFCB42-10E7-4C74-88AE-6822794BE952}" presName="sibTrans" presStyleCnt="0"/>
      <dgm:spPr/>
    </dgm:pt>
    <dgm:pt modelId="{A126B3CB-18C1-644D-AB33-FA98940D3FFA}" type="pres">
      <dgm:prSet presAssocID="{6B675475-81D4-4257-BEBE-0B6EEE5D1C4F}" presName="node" presStyleLbl="node1" presStyleIdx="4" presStyleCnt="7" custScaleX="102902" custScaleY="123976">
        <dgm:presLayoutVars>
          <dgm:bulletEnabled val="1"/>
        </dgm:presLayoutVars>
      </dgm:prSet>
      <dgm:spPr/>
    </dgm:pt>
    <dgm:pt modelId="{EB45B63B-BD35-964A-BA16-A634658DFB09}" type="pres">
      <dgm:prSet presAssocID="{402A4B8B-C1E0-4266-806A-2288CC03CB75}" presName="sibTrans" presStyleCnt="0"/>
      <dgm:spPr/>
    </dgm:pt>
    <dgm:pt modelId="{35DF85D0-7A9D-7F4C-87A9-B7B32D526CB6}" type="pres">
      <dgm:prSet presAssocID="{6FD7BBF3-50D5-4BA3-A088-205A85227146}" presName="node" presStyleLbl="node1" presStyleIdx="5" presStyleCnt="7" custScaleX="110252" custScaleY="123976">
        <dgm:presLayoutVars>
          <dgm:bulletEnabled val="1"/>
        </dgm:presLayoutVars>
      </dgm:prSet>
      <dgm:spPr/>
    </dgm:pt>
    <dgm:pt modelId="{2C8E9AE4-21B0-774E-936F-8C4E998CD4AA}" type="pres">
      <dgm:prSet presAssocID="{9B50C711-E89B-4A94-87EC-26E51E7D6532}" presName="sibTrans" presStyleCnt="0"/>
      <dgm:spPr/>
    </dgm:pt>
    <dgm:pt modelId="{2BBA38FE-A40A-CC42-974F-1BE8F72826AB}" type="pres">
      <dgm:prSet presAssocID="{C5743C79-451D-42A2-BA76-E1BF33F62E05}" presName="node" presStyleLbl="node1" presStyleIdx="6" presStyleCnt="7" custScaleX="107505" custScaleY="123976">
        <dgm:presLayoutVars>
          <dgm:bulletEnabled val="1"/>
        </dgm:presLayoutVars>
      </dgm:prSet>
      <dgm:spPr/>
    </dgm:pt>
  </dgm:ptLst>
  <dgm:cxnLst>
    <dgm:cxn modelId="{63E4241B-2B3A-430E-A94B-ED16B52D9191}" srcId="{CE951E76-8570-4BF6-ADE4-DA40DD04A324}" destId="{6B675475-81D4-4257-BEBE-0B6EEE5D1C4F}" srcOrd="4" destOrd="0" parTransId="{126E8EFA-8775-4643-B6D4-3CEFA9D9519B}" sibTransId="{402A4B8B-C1E0-4266-806A-2288CC03CB75}"/>
    <dgm:cxn modelId="{63F3A72C-E72B-45E7-A735-5278C382FF2D}" srcId="{CE951E76-8570-4BF6-ADE4-DA40DD04A324}" destId="{6FD7BBF3-50D5-4BA3-A088-205A85227146}" srcOrd="5" destOrd="0" parTransId="{5D746387-5782-45D6-9D23-6190EA4F1724}" sibTransId="{9B50C711-E89B-4A94-87EC-26E51E7D6532}"/>
    <dgm:cxn modelId="{4EE5B92F-843E-40D5-BC2F-F837C2626771}" srcId="{CE951E76-8570-4BF6-ADE4-DA40DD04A324}" destId="{A92E961A-F5E7-4F95-A947-ABFEB6171F8E}" srcOrd="3" destOrd="0" parTransId="{1D172410-4F83-4ED9-A1CD-250263CB03CA}" sibTransId="{B0EFCB42-10E7-4C74-88AE-6822794BE952}"/>
    <dgm:cxn modelId="{A8BF2E32-9D9C-4136-A740-1F3373F94E56}" srcId="{CE951E76-8570-4BF6-ADE4-DA40DD04A324}" destId="{E725F4C4-8A2E-4125-AE02-559DE69297C2}" srcOrd="0" destOrd="0" parTransId="{122425B0-D515-497C-BDB1-F5C435C48525}" sibTransId="{BB2DBCCB-4A56-4028-BBA2-CFCB59C9B29E}"/>
    <dgm:cxn modelId="{8AA47155-A47C-D547-9BB5-9C952F9F4214}" type="presOf" srcId="{268F1644-A67B-47B4-B256-8E6F687BE891}" destId="{B4E8D48D-C966-7D4A-96FF-DBC0E89B32EF}" srcOrd="0" destOrd="0" presId="urn:microsoft.com/office/officeart/2005/8/layout/default"/>
    <dgm:cxn modelId="{FE67D967-C9AE-EC4B-B09E-4BD2F5BBE49B}" type="presOf" srcId="{A92E961A-F5E7-4F95-A947-ABFEB6171F8E}" destId="{17F0671C-12FF-924B-A7B7-5A90DB76F7D1}" srcOrd="0" destOrd="0" presId="urn:microsoft.com/office/officeart/2005/8/layout/default"/>
    <dgm:cxn modelId="{126BDA6D-67D9-49C1-AA09-706771D3CB9A}" srcId="{CE951E76-8570-4BF6-ADE4-DA40DD04A324}" destId="{5D4AAC6D-4C2C-4686-BE3C-42F07990DF6C}" srcOrd="1" destOrd="0" parTransId="{A6ADC3C9-A9C5-40B9-9D7B-85707FBF462C}" sibTransId="{C8003B77-CFDA-4F41-A7DF-EBA69A7A4737}"/>
    <dgm:cxn modelId="{AE843C86-7429-9F41-AB8F-41A39F04EDCA}" type="presOf" srcId="{C5743C79-451D-42A2-BA76-E1BF33F62E05}" destId="{2BBA38FE-A40A-CC42-974F-1BE8F72826AB}" srcOrd="0" destOrd="0" presId="urn:microsoft.com/office/officeart/2005/8/layout/default"/>
    <dgm:cxn modelId="{CB525F86-C28B-B548-93F2-76941799817A}" type="presOf" srcId="{E725F4C4-8A2E-4125-AE02-559DE69297C2}" destId="{271B5FA6-1E2E-4749-8F67-973EF28D5524}" srcOrd="0" destOrd="0" presId="urn:microsoft.com/office/officeart/2005/8/layout/default"/>
    <dgm:cxn modelId="{C8EBCE8E-E4D7-1041-81FB-B00FE62D506D}" type="presOf" srcId="{CE951E76-8570-4BF6-ADE4-DA40DD04A324}" destId="{6582D1B4-C034-5743-B5DF-4BA4CDF2BDD9}" srcOrd="0" destOrd="0" presId="urn:microsoft.com/office/officeart/2005/8/layout/default"/>
    <dgm:cxn modelId="{D14F71A1-7535-AC4A-A354-B8103089CD85}" type="presOf" srcId="{6FD7BBF3-50D5-4BA3-A088-205A85227146}" destId="{35DF85D0-7A9D-7F4C-87A9-B7B32D526CB6}" srcOrd="0" destOrd="0" presId="urn:microsoft.com/office/officeart/2005/8/layout/default"/>
    <dgm:cxn modelId="{9FF45AA4-6AA6-944F-9F74-C3D8320D5638}" type="presOf" srcId="{6B675475-81D4-4257-BEBE-0B6EEE5D1C4F}" destId="{A126B3CB-18C1-644D-AB33-FA98940D3FFA}" srcOrd="0" destOrd="0" presId="urn:microsoft.com/office/officeart/2005/8/layout/default"/>
    <dgm:cxn modelId="{80059DC2-C185-B84E-A1A3-D4B478B83627}" type="presOf" srcId="{5D4AAC6D-4C2C-4686-BE3C-42F07990DF6C}" destId="{14138B09-CA4C-4D43-A5E6-DAEE49735F26}" srcOrd="0" destOrd="0" presId="urn:microsoft.com/office/officeart/2005/8/layout/default"/>
    <dgm:cxn modelId="{5DFB40CC-EC0C-40DA-A587-E815E1C76091}" srcId="{CE951E76-8570-4BF6-ADE4-DA40DD04A324}" destId="{C5743C79-451D-42A2-BA76-E1BF33F62E05}" srcOrd="6" destOrd="0" parTransId="{F440C217-60C1-4DB5-B35D-5D623BFA503F}" sibTransId="{C3D59928-A0FC-4932-8740-EEFE4F3EDA86}"/>
    <dgm:cxn modelId="{F62B7AED-0CDD-4FAF-BD80-834EB6353253}" srcId="{CE951E76-8570-4BF6-ADE4-DA40DD04A324}" destId="{268F1644-A67B-47B4-B256-8E6F687BE891}" srcOrd="2" destOrd="0" parTransId="{444021B3-3332-41BD-A80B-B075F193CC96}" sibTransId="{D6FDFB85-C720-4D1B-8D3D-C66428363772}"/>
    <dgm:cxn modelId="{E93BF267-6FD9-6C49-9D7F-56AF3323C4F4}" type="presParOf" srcId="{6582D1B4-C034-5743-B5DF-4BA4CDF2BDD9}" destId="{271B5FA6-1E2E-4749-8F67-973EF28D5524}" srcOrd="0" destOrd="0" presId="urn:microsoft.com/office/officeart/2005/8/layout/default"/>
    <dgm:cxn modelId="{ED10793D-BA60-3042-B402-CE994A651CE4}" type="presParOf" srcId="{6582D1B4-C034-5743-B5DF-4BA4CDF2BDD9}" destId="{0941B9E4-4380-AD4D-A957-647AEA162AD4}" srcOrd="1" destOrd="0" presId="urn:microsoft.com/office/officeart/2005/8/layout/default"/>
    <dgm:cxn modelId="{3C65D800-1989-C149-BFA2-F43A3E18B0D0}" type="presParOf" srcId="{6582D1B4-C034-5743-B5DF-4BA4CDF2BDD9}" destId="{14138B09-CA4C-4D43-A5E6-DAEE49735F26}" srcOrd="2" destOrd="0" presId="urn:microsoft.com/office/officeart/2005/8/layout/default"/>
    <dgm:cxn modelId="{42EF8992-A42D-AB48-A8CC-56FF875736C0}" type="presParOf" srcId="{6582D1B4-C034-5743-B5DF-4BA4CDF2BDD9}" destId="{FCFAE16B-8B1E-9C46-A036-6035844060C3}" srcOrd="3" destOrd="0" presId="urn:microsoft.com/office/officeart/2005/8/layout/default"/>
    <dgm:cxn modelId="{A8B61AB2-BC2A-4E43-A2AB-52BB24CC6AB8}" type="presParOf" srcId="{6582D1B4-C034-5743-B5DF-4BA4CDF2BDD9}" destId="{B4E8D48D-C966-7D4A-96FF-DBC0E89B32EF}" srcOrd="4" destOrd="0" presId="urn:microsoft.com/office/officeart/2005/8/layout/default"/>
    <dgm:cxn modelId="{C52EC927-5BE7-7348-8407-2256AD8AAE24}" type="presParOf" srcId="{6582D1B4-C034-5743-B5DF-4BA4CDF2BDD9}" destId="{FF180E92-58CC-794D-B915-4AC13AD3ED41}" srcOrd="5" destOrd="0" presId="urn:microsoft.com/office/officeart/2005/8/layout/default"/>
    <dgm:cxn modelId="{D7D69ECB-5F43-D34E-9228-C6D09821402E}" type="presParOf" srcId="{6582D1B4-C034-5743-B5DF-4BA4CDF2BDD9}" destId="{17F0671C-12FF-924B-A7B7-5A90DB76F7D1}" srcOrd="6" destOrd="0" presId="urn:microsoft.com/office/officeart/2005/8/layout/default"/>
    <dgm:cxn modelId="{F194C411-0DB9-2E4F-8EF8-84CF251D2650}" type="presParOf" srcId="{6582D1B4-C034-5743-B5DF-4BA4CDF2BDD9}" destId="{F91DE71F-60E5-D74C-B95B-0FD7CAE538D6}" srcOrd="7" destOrd="0" presId="urn:microsoft.com/office/officeart/2005/8/layout/default"/>
    <dgm:cxn modelId="{9129AC59-C999-744D-9E59-D1A7C36F0E94}" type="presParOf" srcId="{6582D1B4-C034-5743-B5DF-4BA4CDF2BDD9}" destId="{A126B3CB-18C1-644D-AB33-FA98940D3FFA}" srcOrd="8" destOrd="0" presId="urn:microsoft.com/office/officeart/2005/8/layout/default"/>
    <dgm:cxn modelId="{F39602B9-C5DD-7142-9D26-5C0C720DF020}" type="presParOf" srcId="{6582D1B4-C034-5743-B5DF-4BA4CDF2BDD9}" destId="{EB45B63B-BD35-964A-BA16-A634658DFB09}" srcOrd="9" destOrd="0" presId="urn:microsoft.com/office/officeart/2005/8/layout/default"/>
    <dgm:cxn modelId="{8DA574A9-FB31-BB49-92D4-8E45CE74A147}" type="presParOf" srcId="{6582D1B4-C034-5743-B5DF-4BA4CDF2BDD9}" destId="{35DF85D0-7A9D-7F4C-87A9-B7B32D526CB6}" srcOrd="10" destOrd="0" presId="urn:microsoft.com/office/officeart/2005/8/layout/default"/>
    <dgm:cxn modelId="{7F4E54A4-F7F6-1642-8718-1C33286925C3}" type="presParOf" srcId="{6582D1B4-C034-5743-B5DF-4BA4CDF2BDD9}" destId="{2C8E9AE4-21B0-774E-936F-8C4E998CD4AA}" srcOrd="11" destOrd="0" presId="urn:microsoft.com/office/officeart/2005/8/layout/default"/>
    <dgm:cxn modelId="{54829F39-66D6-3549-80A6-CD35AD4BCEFA}" type="presParOf" srcId="{6582D1B4-C034-5743-B5DF-4BA4CDF2BDD9}" destId="{2BBA38FE-A40A-CC42-974F-1BE8F72826AB}" srcOrd="12" destOrd="0" presId="urn:microsoft.com/office/officeart/2005/8/layout/default"/>
  </dgm:cxnLst>
  <dgm:bg>
    <a:solidFill>
      <a:srgbClr val="BABAB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1DB4A-A29B-4270-AE1E-19C80FA2ABC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94FF3-A624-4CB3-A7E7-C23645B780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$75,000 </a:t>
          </a:r>
          <a:r>
            <a:rPr lang="en-US" sz="3200" b="1" dirty="0"/>
            <a:t>Historic Preservation</a:t>
          </a:r>
        </a:p>
      </dgm:t>
    </dgm:pt>
    <dgm:pt modelId="{E0F2A12E-F457-4D38-98E6-C07BE97CEEED}" type="parTrans" cxnId="{5F36D068-8518-4CF5-812D-5CD9FEEE2B70}">
      <dgm:prSet/>
      <dgm:spPr/>
      <dgm:t>
        <a:bodyPr/>
        <a:lstStyle/>
        <a:p>
          <a:endParaRPr lang="en-US"/>
        </a:p>
      </dgm:t>
    </dgm:pt>
    <dgm:pt modelId="{185BC2E2-7691-4A0A-B73C-C88915DAA58F}" type="sibTrans" cxnId="{5F36D068-8518-4CF5-812D-5CD9FEEE2B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5788D9-DF65-4CFA-94A7-CC19764426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$75,000 </a:t>
          </a:r>
          <a:r>
            <a:rPr lang="en-US" sz="3200" b="1" dirty="0"/>
            <a:t>Open Space/Outdoor Recreation</a:t>
          </a:r>
        </a:p>
      </dgm:t>
    </dgm:pt>
    <dgm:pt modelId="{436E8155-3CF7-4CF3-966B-233AE3F3DB5F}" type="parTrans" cxnId="{599C1D50-FCD8-4B36-84C8-4C7E735F4586}">
      <dgm:prSet/>
      <dgm:spPr/>
      <dgm:t>
        <a:bodyPr/>
        <a:lstStyle/>
        <a:p>
          <a:endParaRPr lang="en-US"/>
        </a:p>
      </dgm:t>
    </dgm:pt>
    <dgm:pt modelId="{7DE33785-555B-4312-ACF2-E7C06F00AAD6}" type="sibTrans" cxnId="{599C1D50-FCD8-4B36-84C8-4C7E735F45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C8018D-27A7-404D-A3E3-88346CAC0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$75,000  </a:t>
          </a:r>
          <a:r>
            <a:rPr lang="en-US" sz="3200" b="1" dirty="0"/>
            <a:t>Community (affordable) Housing </a:t>
          </a:r>
        </a:p>
      </dgm:t>
    </dgm:pt>
    <dgm:pt modelId="{99C8F273-CFFF-48D3-914D-1A9B4BAB1798}" type="parTrans" cxnId="{F1A2C6F2-F73E-4170-AFA6-8573007B96B7}">
      <dgm:prSet/>
      <dgm:spPr/>
      <dgm:t>
        <a:bodyPr/>
        <a:lstStyle/>
        <a:p>
          <a:endParaRPr lang="en-US"/>
        </a:p>
      </dgm:t>
    </dgm:pt>
    <dgm:pt modelId="{11A20E88-2273-425F-B078-F0D0621AD5B3}" type="sibTrans" cxnId="{F1A2C6F2-F73E-4170-AFA6-8573007B96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E96B7D-7FAC-427C-AEF4-2DC5217B8B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$35,000 </a:t>
          </a:r>
          <a:r>
            <a:rPr lang="en-US" sz="3200" b="1" dirty="0"/>
            <a:t>CPC Administrative Account</a:t>
          </a:r>
        </a:p>
      </dgm:t>
    </dgm:pt>
    <dgm:pt modelId="{B3C41D40-573C-4257-9EEC-CE038599D059}" type="parTrans" cxnId="{6B3FCAE4-0D36-45DB-A612-5A2D4776FDEA}">
      <dgm:prSet/>
      <dgm:spPr/>
      <dgm:t>
        <a:bodyPr/>
        <a:lstStyle/>
        <a:p>
          <a:endParaRPr lang="en-US"/>
        </a:p>
      </dgm:t>
    </dgm:pt>
    <dgm:pt modelId="{3C2CB843-34DF-4870-9AA1-7BA1B84A963D}" type="sibTrans" cxnId="{6B3FCAE4-0D36-45DB-A612-5A2D4776FDEA}">
      <dgm:prSet/>
      <dgm:spPr/>
      <dgm:t>
        <a:bodyPr/>
        <a:lstStyle/>
        <a:p>
          <a:endParaRPr lang="en-US"/>
        </a:p>
      </dgm:t>
    </dgm:pt>
    <dgm:pt modelId="{1E5AA289-7433-4028-BA1C-821704EA1386}" type="pres">
      <dgm:prSet presAssocID="{2E51DB4A-A29B-4270-AE1E-19C80FA2ABC8}" presName="root" presStyleCnt="0">
        <dgm:presLayoutVars>
          <dgm:dir/>
          <dgm:resizeHandles val="exact"/>
        </dgm:presLayoutVars>
      </dgm:prSet>
      <dgm:spPr/>
    </dgm:pt>
    <dgm:pt modelId="{0E7AA524-E7D5-4BD7-91D8-605F4217555A}" type="pres">
      <dgm:prSet presAssocID="{2E51DB4A-A29B-4270-AE1E-19C80FA2ABC8}" presName="container" presStyleCnt="0">
        <dgm:presLayoutVars>
          <dgm:dir/>
          <dgm:resizeHandles val="exact"/>
        </dgm:presLayoutVars>
      </dgm:prSet>
      <dgm:spPr/>
    </dgm:pt>
    <dgm:pt modelId="{B6D5E6C0-35DB-4FA0-80C7-902ADFB08618}" type="pres">
      <dgm:prSet presAssocID="{52594FF3-A624-4CB3-A7E7-C23645B780D5}" presName="compNode" presStyleCnt="0"/>
      <dgm:spPr/>
    </dgm:pt>
    <dgm:pt modelId="{65726128-D103-4380-8DCF-6A2588D9BF91}" type="pres">
      <dgm:prSet presAssocID="{52594FF3-A624-4CB3-A7E7-C23645B780D5}" presName="iconBgRect" presStyleLbl="bgShp" presStyleIdx="0" presStyleCnt="4"/>
      <dgm:spPr/>
    </dgm:pt>
    <dgm:pt modelId="{DA20FFE0-F8AB-4604-A2AD-D4FED99172F6}" type="pres">
      <dgm:prSet presAssocID="{52594FF3-A624-4CB3-A7E7-C23645B780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884941D-BAAA-4F60-9CDE-B24BEE7BBFAB}" type="pres">
      <dgm:prSet presAssocID="{52594FF3-A624-4CB3-A7E7-C23645B780D5}" presName="spaceRect" presStyleCnt="0"/>
      <dgm:spPr/>
    </dgm:pt>
    <dgm:pt modelId="{112E8116-D8EB-49C1-BB0C-C28BFEA3392F}" type="pres">
      <dgm:prSet presAssocID="{52594FF3-A624-4CB3-A7E7-C23645B780D5}" presName="textRect" presStyleLbl="revTx" presStyleIdx="0" presStyleCnt="4">
        <dgm:presLayoutVars>
          <dgm:chMax val="1"/>
          <dgm:chPref val="1"/>
        </dgm:presLayoutVars>
      </dgm:prSet>
      <dgm:spPr/>
    </dgm:pt>
    <dgm:pt modelId="{48025723-4E84-4EF6-AADA-3D4AA6CF45D3}" type="pres">
      <dgm:prSet presAssocID="{185BC2E2-7691-4A0A-B73C-C88915DAA58F}" presName="sibTrans" presStyleLbl="sibTrans2D1" presStyleIdx="0" presStyleCnt="0"/>
      <dgm:spPr/>
    </dgm:pt>
    <dgm:pt modelId="{A1A8B4CF-21E1-4D74-B797-C7E4B659CDE3}" type="pres">
      <dgm:prSet presAssocID="{705788D9-DF65-4CFA-94A7-CC1976442670}" presName="compNode" presStyleCnt="0"/>
      <dgm:spPr/>
    </dgm:pt>
    <dgm:pt modelId="{00EC3DF5-D24B-4224-98E6-C90BB9FE50EA}" type="pres">
      <dgm:prSet presAssocID="{705788D9-DF65-4CFA-94A7-CC1976442670}" presName="iconBgRect" presStyleLbl="bgShp" presStyleIdx="1" presStyleCnt="4"/>
      <dgm:spPr/>
    </dgm:pt>
    <dgm:pt modelId="{C3648486-B232-4166-BAFF-5015B282D03F}" type="pres">
      <dgm:prSet presAssocID="{705788D9-DF65-4CFA-94A7-CC1976442670}" presName="iconRect" presStyleLbl="node1" presStyleIdx="1" presStyleCnt="4" custScaleX="99999" custScaleY="128884" custLinFactNeighborX="1213" custLinFactNeighborY="18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6B8DAB18-A46F-477B-A368-000ADB5DA298}" type="pres">
      <dgm:prSet presAssocID="{705788D9-DF65-4CFA-94A7-CC1976442670}" presName="spaceRect" presStyleCnt="0"/>
      <dgm:spPr/>
    </dgm:pt>
    <dgm:pt modelId="{F2C066D7-557E-4894-9AEC-82AE829372A7}" type="pres">
      <dgm:prSet presAssocID="{705788D9-DF65-4CFA-94A7-CC1976442670}" presName="textRect" presStyleLbl="revTx" presStyleIdx="1" presStyleCnt="4" custScaleX="97848" custScaleY="120934">
        <dgm:presLayoutVars>
          <dgm:chMax val="1"/>
          <dgm:chPref val="1"/>
        </dgm:presLayoutVars>
      </dgm:prSet>
      <dgm:spPr/>
    </dgm:pt>
    <dgm:pt modelId="{7D528DD5-8D17-419D-AA62-37790A0152E0}" type="pres">
      <dgm:prSet presAssocID="{7DE33785-555B-4312-ACF2-E7C06F00AAD6}" presName="sibTrans" presStyleLbl="sibTrans2D1" presStyleIdx="0" presStyleCnt="0"/>
      <dgm:spPr/>
    </dgm:pt>
    <dgm:pt modelId="{3D904A19-65A9-4616-825F-B90309274C80}" type="pres">
      <dgm:prSet presAssocID="{0DC8018D-27A7-404D-A3E3-88346CAC05E0}" presName="compNode" presStyleCnt="0"/>
      <dgm:spPr/>
    </dgm:pt>
    <dgm:pt modelId="{614150B9-AACA-4714-970C-9F357A6C7DA6}" type="pres">
      <dgm:prSet presAssocID="{0DC8018D-27A7-404D-A3E3-88346CAC05E0}" presName="iconBgRect" presStyleLbl="bgShp" presStyleIdx="2" presStyleCnt="4" custLinFactNeighborX="3131" custLinFactNeighborY="-32342"/>
      <dgm:spPr/>
    </dgm:pt>
    <dgm:pt modelId="{59C021FF-BE0A-4A78-A85F-EE1EA7DEEE6F}" type="pres">
      <dgm:prSet presAssocID="{0DC8018D-27A7-404D-A3E3-88346CAC05E0}" presName="iconRect" presStyleLbl="node1" presStyleIdx="2" presStyleCnt="4" custLinFactNeighborX="-1305" custLinFactNeighborY="-526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17AB6EB-F351-4019-B4C2-949FF6EBD112}" type="pres">
      <dgm:prSet presAssocID="{0DC8018D-27A7-404D-A3E3-88346CAC05E0}" presName="spaceRect" presStyleCnt="0"/>
      <dgm:spPr/>
    </dgm:pt>
    <dgm:pt modelId="{33A2B125-9E44-4BD3-B62B-4BB5191C6762}" type="pres">
      <dgm:prSet presAssocID="{0DC8018D-27A7-404D-A3E3-88346CAC05E0}" presName="textRect" presStyleLbl="revTx" presStyleIdx="2" presStyleCnt="4" custScaleX="122606" custLinFactNeighborX="9513" custLinFactNeighborY="-15795">
        <dgm:presLayoutVars>
          <dgm:chMax val="1"/>
          <dgm:chPref val="1"/>
        </dgm:presLayoutVars>
      </dgm:prSet>
      <dgm:spPr/>
    </dgm:pt>
    <dgm:pt modelId="{C9E47B64-B80F-423A-B2B0-43523DF12447}" type="pres">
      <dgm:prSet presAssocID="{11A20E88-2273-425F-B078-F0D0621AD5B3}" presName="sibTrans" presStyleLbl="sibTrans2D1" presStyleIdx="0" presStyleCnt="0"/>
      <dgm:spPr/>
    </dgm:pt>
    <dgm:pt modelId="{D89133D9-EDA3-4680-A023-550FCCAB92F4}" type="pres">
      <dgm:prSet presAssocID="{6BE96B7D-7FAC-427C-AEF4-2DC5217B8B13}" presName="compNode" presStyleCnt="0"/>
      <dgm:spPr/>
    </dgm:pt>
    <dgm:pt modelId="{E2447BF3-B471-491A-881C-5A52C7C6581E}" type="pres">
      <dgm:prSet presAssocID="{6BE96B7D-7FAC-427C-AEF4-2DC5217B8B13}" presName="iconBgRect" presStyleLbl="bgShp" presStyleIdx="3" presStyleCnt="4" custLinFactNeighborX="-22449" custLinFactNeighborY="-26638"/>
      <dgm:spPr/>
    </dgm:pt>
    <dgm:pt modelId="{A6E51F35-97FA-40B4-88A8-B8204E4A6AD4}" type="pres">
      <dgm:prSet presAssocID="{6BE96B7D-7FAC-427C-AEF4-2DC5217B8B13}" presName="iconRect" presStyleLbl="node1" presStyleIdx="3" presStyleCnt="4" custLinFactNeighborX="-35575" custLinFactNeighborY="-5263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8824EEB3-8A7D-4FA4-9958-0E9A095AE981}" type="pres">
      <dgm:prSet presAssocID="{6BE96B7D-7FAC-427C-AEF4-2DC5217B8B13}" presName="spaceRect" presStyleCnt="0"/>
      <dgm:spPr/>
    </dgm:pt>
    <dgm:pt modelId="{88A22781-B46A-4E83-AF9D-AB505CD65F20}" type="pres">
      <dgm:prSet presAssocID="{6BE96B7D-7FAC-427C-AEF4-2DC5217B8B13}" presName="textRect" presStyleLbl="revTx" presStyleIdx="3" presStyleCnt="4" custLinFactNeighborX="-4575" custLinFactNeighborY="-15795">
        <dgm:presLayoutVars>
          <dgm:chMax val="1"/>
          <dgm:chPref val="1"/>
        </dgm:presLayoutVars>
      </dgm:prSet>
      <dgm:spPr/>
    </dgm:pt>
  </dgm:ptLst>
  <dgm:cxnLst>
    <dgm:cxn modelId="{5C84520C-6CE3-4BE3-AFD4-3311FC472059}" type="presOf" srcId="{705788D9-DF65-4CFA-94A7-CC1976442670}" destId="{F2C066D7-557E-4894-9AEC-82AE829372A7}" srcOrd="0" destOrd="0" presId="urn:microsoft.com/office/officeart/2018/2/layout/IconCircleList"/>
    <dgm:cxn modelId="{65E1472F-6B66-4D90-9BF9-E3CB59EDDD83}" type="presOf" srcId="{6BE96B7D-7FAC-427C-AEF4-2DC5217B8B13}" destId="{88A22781-B46A-4E83-AF9D-AB505CD65F20}" srcOrd="0" destOrd="0" presId="urn:microsoft.com/office/officeart/2018/2/layout/IconCircleList"/>
    <dgm:cxn modelId="{8941283E-D700-4478-926B-8E180004AE77}" type="presOf" srcId="{52594FF3-A624-4CB3-A7E7-C23645B780D5}" destId="{112E8116-D8EB-49C1-BB0C-C28BFEA3392F}" srcOrd="0" destOrd="0" presId="urn:microsoft.com/office/officeart/2018/2/layout/IconCircleList"/>
    <dgm:cxn modelId="{3B864A4A-65F7-48D1-9ED3-26259EA92410}" type="presOf" srcId="{0DC8018D-27A7-404D-A3E3-88346CAC05E0}" destId="{33A2B125-9E44-4BD3-B62B-4BB5191C6762}" srcOrd="0" destOrd="0" presId="urn:microsoft.com/office/officeart/2018/2/layout/IconCircleList"/>
    <dgm:cxn modelId="{599C1D50-FCD8-4B36-84C8-4C7E735F4586}" srcId="{2E51DB4A-A29B-4270-AE1E-19C80FA2ABC8}" destId="{705788D9-DF65-4CFA-94A7-CC1976442670}" srcOrd="1" destOrd="0" parTransId="{436E8155-3CF7-4CF3-966B-233AE3F3DB5F}" sibTransId="{7DE33785-555B-4312-ACF2-E7C06F00AAD6}"/>
    <dgm:cxn modelId="{FD5E4A64-190D-404B-9023-F8067AC0CD24}" type="presOf" srcId="{2E51DB4A-A29B-4270-AE1E-19C80FA2ABC8}" destId="{1E5AA289-7433-4028-BA1C-821704EA1386}" srcOrd="0" destOrd="0" presId="urn:microsoft.com/office/officeart/2018/2/layout/IconCircleList"/>
    <dgm:cxn modelId="{5F36D068-8518-4CF5-812D-5CD9FEEE2B70}" srcId="{2E51DB4A-A29B-4270-AE1E-19C80FA2ABC8}" destId="{52594FF3-A624-4CB3-A7E7-C23645B780D5}" srcOrd="0" destOrd="0" parTransId="{E0F2A12E-F457-4D38-98E6-C07BE97CEEED}" sibTransId="{185BC2E2-7691-4A0A-B73C-C88915DAA58F}"/>
    <dgm:cxn modelId="{71BF4794-2893-4887-8202-33E90FE161CE}" type="presOf" srcId="{7DE33785-555B-4312-ACF2-E7C06F00AAD6}" destId="{7D528DD5-8D17-419D-AA62-37790A0152E0}" srcOrd="0" destOrd="0" presId="urn:microsoft.com/office/officeart/2018/2/layout/IconCircleList"/>
    <dgm:cxn modelId="{896212C8-C757-4558-8392-6F76D5CCB335}" type="presOf" srcId="{11A20E88-2273-425F-B078-F0D0621AD5B3}" destId="{C9E47B64-B80F-423A-B2B0-43523DF12447}" srcOrd="0" destOrd="0" presId="urn:microsoft.com/office/officeart/2018/2/layout/IconCircleList"/>
    <dgm:cxn modelId="{984651DF-3E1C-43F5-8E68-3A23B8DA078F}" type="presOf" srcId="{185BC2E2-7691-4A0A-B73C-C88915DAA58F}" destId="{48025723-4E84-4EF6-AADA-3D4AA6CF45D3}" srcOrd="0" destOrd="0" presId="urn:microsoft.com/office/officeart/2018/2/layout/IconCircleList"/>
    <dgm:cxn modelId="{6B3FCAE4-0D36-45DB-A612-5A2D4776FDEA}" srcId="{2E51DB4A-A29B-4270-AE1E-19C80FA2ABC8}" destId="{6BE96B7D-7FAC-427C-AEF4-2DC5217B8B13}" srcOrd="3" destOrd="0" parTransId="{B3C41D40-573C-4257-9EEC-CE038599D059}" sibTransId="{3C2CB843-34DF-4870-9AA1-7BA1B84A963D}"/>
    <dgm:cxn modelId="{F1A2C6F2-F73E-4170-AFA6-8573007B96B7}" srcId="{2E51DB4A-A29B-4270-AE1E-19C80FA2ABC8}" destId="{0DC8018D-27A7-404D-A3E3-88346CAC05E0}" srcOrd="2" destOrd="0" parTransId="{99C8F273-CFFF-48D3-914D-1A9B4BAB1798}" sibTransId="{11A20E88-2273-425F-B078-F0D0621AD5B3}"/>
    <dgm:cxn modelId="{9E13D077-65FA-4FF5-8E7B-F1A20952BBF8}" type="presParOf" srcId="{1E5AA289-7433-4028-BA1C-821704EA1386}" destId="{0E7AA524-E7D5-4BD7-91D8-605F4217555A}" srcOrd="0" destOrd="0" presId="urn:microsoft.com/office/officeart/2018/2/layout/IconCircleList"/>
    <dgm:cxn modelId="{0CE1FC0B-876B-469F-A337-D83F4877045C}" type="presParOf" srcId="{0E7AA524-E7D5-4BD7-91D8-605F4217555A}" destId="{B6D5E6C0-35DB-4FA0-80C7-902ADFB08618}" srcOrd="0" destOrd="0" presId="urn:microsoft.com/office/officeart/2018/2/layout/IconCircleList"/>
    <dgm:cxn modelId="{D436B8ED-58E1-49AE-AD64-41DF6455F827}" type="presParOf" srcId="{B6D5E6C0-35DB-4FA0-80C7-902ADFB08618}" destId="{65726128-D103-4380-8DCF-6A2588D9BF91}" srcOrd="0" destOrd="0" presId="urn:microsoft.com/office/officeart/2018/2/layout/IconCircleList"/>
    <dgm:cxn modelId="{3A04A5D3-8128-4798-BB1C-CF73DC53853B}" type="presParOf" srcId="{B6D5E6C0-35DB-4FA0-80C7-902ADFB08618}" destId="{DA20FFE0-F8AB-4604-A2AD-D4FED99172F6}" srcOrd="1" destOrd="0" presId="urn:microsoft.com/office/officeart/2018/2/layout/IconCircleList"/>
    <dgm:cxn modelId="{19425726-0ACC-4030-9F38-269358837FF5}" type="presParOf" srcId="{B6D5E6C0-35DB-4FA0-80C7-902ADFB08618}" destId="{C884941D-BAAA-4F60-9CDE-B24BEE7BBFAB}" srcOrd="2" destOrd="0" presId="urn:microsoft.com/office/officeart/2018/2/layout/IconCircleList"/>
    <dgm:cxn modelId="{BC0B1E76-8DC1-4180-AF94-5A5B63ACE816}" type="presParOf" srcId="{B6D5E6C0-35DB-4FA0-80C7-902ADFB08618}" destId="{112E8116-D8EB-49C1-BB0C-C28BFEA3392F}" srcOrd="3" destOrd="0" presId="urn:microsoft.com/office/officeart/2018/2/layout/IconCircleList"/>
    <dgm:cxn modelId="{5661FA7F-CCFA-4AC1-81A9-187012A4ADB4}" type="presParOf" srcId="{0E7AA524-E7D5-4BD7-91D8-605F4217555A}" destId="{48025723-4E84-4EF6-AADA-3D4AA6CF45D3}" srcOrd="1" destOrd="0" presId="urn:microsoft.com/office/officeart/2018/2/layout/IconCircleList"/>
    <dgm:cxn modelId="{7426DBB8-9BFB-49A9-B2A4-BAFD5C2FE397}" type="presParOf" srcId="{0E7AA524-E7D5-4BD7-91D8-605F4217555A}" destId="{A1A8B4CF-21E1-4D74-B797-C7E4B659CDE3}" srcOrd="2" destOrd="0" presId="urn:microsoft.com/office/officeart/2018/2/layout/IconCircleList"/>
    <dgm:cxn modelId="{C9ABB800-072F-4E48-9BB0-321B719825B7}" type="presParOf" srcId="{A1A8B4CF-21E1-4D74-B797-C7E4B659CDE3}" destId="{00EC3DF5-D24B-4224-98E6-C90BB9FE50EA}" srcOrd="0" destOrd="0" presId="urn:microsoft.com/office/officeart/2018/2/layout/IconCircleList"/>
    <dgm:cxn modelId="{C6C64F97-70A0-4438-B87D-0837798CE4C4}" type="presParOf" srcId="{A1A8B4CF-21E1-4D74-B797-C7E4B659CDE3}" destId="{C3648486-B232-4166-BAFF-5015B282D03F}" srcOrd="1" destOrd="0" presId="urn:microsoft.com/office/officeart/2018/2/layout/IconCircleList"/>
    <dgm:cxn modelId="{EF76FF58-0811-430A-B589-2B707212A963}" type="presParOf" srcId="{A1A8B4CF-21E1-4D74-B797-C7E4B659CDE3}" destId="{6B8DAB18-A46F-477B-A368-000ADB5DA298}" srcOrd="2" destOrd="0" presId="urn:microsoft.com/office/officeart/2018/2/layout/IconCircleList"/>
    <dgm:cxn modelId="{791FE9FA-8F99-4791-80FD-63D34F8F6325}" type="presParOf" srcId="{A1A8B4CF-21E1-4D74-B797-C7E4B659CDE3}" destId="{F2C066D7-557E-4894-9AEC-82AE829372A7}" srcOrd="3" destOrd="0" presId="urn:microsoft.com/office/officeart/2018/2/layout/IconCircleList"/>
    <dgm:cxn modelId="{B9B977E5-F9EE-4FCE-984F-2EDC4A37165D}" type="presParOf" srcId="{0E7AA524-E7D5-4BD7-91D8-605F4217555A}" destId="{7D528DD5-8D17-419D-AA62-37790A0152E0}" srcOrd="3" destOrd="0" presId="urn:microsoft.com/office/officeart/2018/2/layout/IconCircleList"/>
    <dgm:cxn modelId="{A50913DD-3EA9-434D-94C7-4E1FE970B7F1}" type="presParOf" srcId="{0E7AA524-E7D5-4BD7-91D8-605F4217555A}" destId="{3D904A19-65A9-4616-825F-B90309274C80}" srcOrd="4" destOrd="0" presId="urn:microsoft.com/office/officeart/2018/2/layout/IconCircleList"/>
    <dgm:cxn modelId="{20F813A6-E315-4B9F-B2C9-6E4C6A30EBF9}" type="presParOf" srcId="{3D904A19-65A9-4616-825F-B90309274C80}" destId="{614150B9-AACA-4714-970C-9F357A6C7DA6}" srcOrd="0" destOrd="0" presId="urn:microsoft.com/office/officeart/2018/2/layout/IconCircleList"/>
    <dgm:cxn modelId="{7E33FE2C-6B24-44EF-9DFB-91BEC3B83AB8}" type="presParOf" srcId="{3D904A19-65A9-4616-825F-B90309274C80}" destId="{59C021FF-BE0A-4A78-A85F-EE1EA7DEEE6F}" srcOrd="1" destOrd="0" presId="urn:microsoft.com/office/officeart/2018/2/layout/IconCircleList"/>
    <dgm:cxn modelId="{C1611207-0AC5-4E48-8DF1-4B6E69098E95}" type="presParOf" srcId="{3D904A19-65A9-4616-825F-B90309274C80}" destId="{E17AB6EB-F351-4019-B4C2-949FF6EBD112}" srcOrd="2" destOrd="0" presId="urn:microsoft.com/office/officeart/2018/2/layout/IconCircleList"/>
    <dgm:cxn modelId="{4807C553-71DA-4910-9B7E-881D5590ADEF}" type="presParOf" srcId="{3D904A19-65A9-4616-825F-B90309274C80}" destId="{33A2B125-9E44-4BD3-B62B-4BB5191C6762}" srcOrd="3" destOrd="0" presId="urn:microsoft.com/office/officeart/2018/2/layout/IconCircleList"/>
    <dgm:cxn modelId="{18621137-56BA-4773-ADC4-2272CDA172ED}" type="presParOf" srcId="{0E7AA524-E7D5-4BD7-91D8-605F4217555A}" destId="{C9E47B64-B80F-423A-B2B0-43523DF12447}" srcOrd="5" destOrd="0" presId="urn:microsoft.com/office/officeart/2018/2/layout/IconCircleList"/>
    <dgm:cxn modelId="{4ECE3B6A-B0FE-41D5-A001-0CA572427B8F}" type="presParOf" srcId="{0E7AA524-E7D5-4BD7-91D8-605F4217555A}" destId="{D89133D9-EDA3-4680-A023-550FCCAB92F4}" srcOrd="6" destOrd="0" presId="urn:microsoft.com/office/officeart/2018/2/layout/IconCircleList"/>
    <dgm:cxn modelId="{FB198672-FD5E-41CF-A598-DCF789B6142C}" type="presParOf" srcId="{D89133D9-EDA3-4680-A023-550FCCAB92F4}" destId="{E2447BF3-B471-491A-881C-5A52C7C6581E}" srcOrd="0" destOrd="0" presId="urn:microsoft.com/office/officeart/2018/2/layout/IconCircleList"/>
    <dgm:cxn modelId="{9A28D208-96F7-4511-A973-552D2573A6BC}" type="presParOf" srcId="{D89133D9-EDA3-4680-A023-550FCCAB92F4}" destId="{A6E51F35-97FA-40B4-88A8-B8204E4A6AD4}" srcOrd="1" destOrd="0" presId="urn:microsoft.com/office/officeart/2018/2/layout/IconCircleList"/>
    <dgm:cxn modelId="{E20A153B-1835-40D7-B31A-F976CFDA65C0}" type="presParOf" srcId="{D89133D9-EDA3-4680-A023-550FCCAB92F4}" destId="{8824EEB3-8A7D-4FA4-9958-0E9A095AE981}" srcOrd="2" destOrd="0" presId="urn:microsoft.com/office/officeart/2018/2/layout/IconCircleList"/>
    <dgm:cxn modelId="{1FFED5F1-4783-4CAB-8213-65F8C320E408}" type="presParOf" srcId="{D89133D9-EDA3-4680-A023-550FCCAB92F4}" destId="{88A22781-B46A-4E83-AF9D-AB505CD65F20}" srcOrd="3" destOrd="0" presId="urn:microsoft.com/office/officeart/2018/2/layout/IconCircleList"/>
  </dgm:cxnLst>
  <dgm:bg>
    <a:solidFill>
      <a:srgbClr val="9BD07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5B6C3-D206-462C-A615-B0E915B159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ADF14-31ED-477A-96E7-572D6821B359}">
      <dgm:prSet custT="1"/>
      <dgm:spPr/>
      <dgm:t>
        <a:bodyPr/>
        <a:lstStyle/>
        <a:p>
          <a:pPr algn="ctr">
            <a:buNone/>
          </a:pPr>
          <a:r>
            <a:rPr lang="en-US" sz="3600" u="sng" dirty="0"/>
            <a:t>PHASE 1 Objectives</a:t>
          </a:r>
          <a:r>
            <a:rPr lang="en-US" sz="3600" dirty="0"/>
            <a:t> </a:t>
          </a:r>
          <a:r>
            <a:rPr lang="en-US" sz="4000" dirty="0"/>
            <a:t>*</a:t>
          </a:r>
        </a:p>
      </dgm:t>
    </dgm:pt>
    <dgm:pt modelId="{90C08B5E-DBD4-442E-9D5D-6FB51E37352D}" type="parTrans" cxnId="{3AA5599C-F8C3-4E0B-B3DA-1D51B3E714DD}">
      <dgm:prSet/>
      <dgm:spPr/>
      <dgm:t>
        <a:bodyPr/>
        <a:lstStyle/>
        <a:p>
          <a:endParaRPr lang="en-US"/>
        </a:p>
      </dgm:t>
    </dgm:pt>
    <dgm:pt modelId="{F5F4582B-83B4-4C13-B9ED-AE1640D17BF2}" type="sibTrans" cxnId="{3AA5599C-F8C3-4E0B-B3DA-1D51B3E714DD}">
      <dgm:prSet/>
      <dgm:spPr/>
      <dgm:t>
        <a:bodyPr/>
        <a:lstStyle/>
        <a:p>
          <a:endParaRPr lang="en-US"/>
        </a:p>
      </dgm:t>
    </dgm:pt>
    <dgm:pt modelId="{3156C8DA-BECB-47E7-9EEC-455482C88DFA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3600" dirty="0"/>
            <a:t>Complete land survey </a:t>
          </a:r>
        </a:p>
      </dgm:t>
    </dgm:pt>
    <dgm:pt modelId="{BF59016E-9977-460E-A871-FEBA26791B72}" type="parTrans" cxnId="{A06C0DE3-3469-4FCF-A68B-E092BDC5A4ED}">
      <dgm:prSet/>
      <dgm:spPr/>
      <dgm:t>
        <a:bodyPr/>
        <a:lstStyle/>
        <a:p>
          <a:endParaRPr lang="en-US"/>
        </a:p>
      </dgm:t>
    </dgm:pt>
    <dgm:pt modelId="{4E654FC3-DDB9-44E8-85B6-28842979F6BC}" type="sibTrans" cxnId="{A06C0DE3-3469-4FCF-A68B-E092BDC5A4ED}">
      <dgm:prSet/>
      <dgm:spPr/>
      <dgm:t>
        <a:bodyPr/>
        <a:lstStyle/>
        <a:p>
          <a:endParaRPr lang="en-US"/>
        </a:p>
      </dgm:t>
    </dgm:pt>
    <dgm:pt modelId="{8FCED50C-430A-4A34-ADE9-DF2942AD428E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3600" dirty="0"/>
            <a:t>Hire designer </a:t>
          </a:r>
        </a:p>
      </dgm:t>
    </dgm:pt>
    <dgm:pt modelId="{873A26FF-B734-4CAE-BF81-A3B126BB7DBA}" type="parTrans" cxnId="{1DE99AEA-5A10-4965-A7B8-9E453E8AF522}">
      <dgm:prSet/>
      <dgm:spPr/>
      <dgm:t>
        <a:bodyPr/>
        <a:lstStyle/>
        <a:p>
          <a:endParaRPr lang="en-US"/>
        </a:p>
      </dgm:t>
    </dgm:pt>
    <dgm:pt modelId="{9C36A8BA-224C-450E-AB10-84B77E3B9547}" type="sibTrans" cxnId="{1DE99AEA-5A10-4965-A7B8-9E453E8AF522}">
      <dgm:prSet/>
      <dgm:spPr/>
      <dgm:t>
        <a:bodyPr/>
        <a:lstStyle/>
        <a:p>
          <a:endParaRPr lang="en-US"/>
        </a:p>
      </dgm:t>
    </dgm:pt>
    <dgm:pt modelId="{8870B34B-E8BE-4C55-A806-D641E45F500D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3600" dirty="0"/>
            <a:t>Prepare draft design</a:t>
          </a:r>
        </a:p>
      </dgm:t>
    </dgm:pt>
    <dgm:pt modelId="{07F26F6F-2FBD-4796-BE2A-BDFA7E42853B}" type="parTrans" cxnId="{DCD24DD2-7876-4107-AD72-AF56FE8E81B0}">
      <dgm:prSet/>
      <dgm:spPr/>
      <dgm:t>
        <a:bodyPr/>
        <a:lstStyle/>
        <a:p>
          <a:endParaRPr lang="en-US"/>
        </a:p>
      </dgm:t>
    </dgm:pt>
    <dgm:pt modelId="{AA697F2F-E847-4BF0-B265-141E938FD1B9}" type="sibTrans" cxnId="{DCD24DD2-7876-4107-AD72-AF56FE8E81B0}">
      <dgm:prSet/>
      <dgm:spPr/>
      <dgm:t>
        <a:bodyPr/>
        <a:lstStyle/>
        <a:p>
          <a:endParaRPr lang="en-US"/>
        </a:p>
      </dgm:t>
    </dgm:pt>
    <dgm:pt modelId="{5E42CB51-2576-4EF4-BB98-0E99B18B9C0F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3600" dirty="0"/>
            <a:t>Community review</a:t>
          </a:r>
        </a:p>
      </dgm:t>
    </dgm:pt>
    <dgm:pt modelId="{6B50CFF2-EAC5-4C3A-BACD-7EDB72A3F119}" type="parTrans" cxnId="{7073776D-1F9F-4196-A685-25D748A20BB9}">
      <dgm:prSet/>
      <dgm:spPr/>
      <dgm:t>
        <a:bodyPr/>
        <a:lstStyle/>
        <a:p>
          <a:endParaRPr lang="en-US"/>
        </a:p>
      </dgm:t>
    </dgm:pt>
    <dgm:pt modelId="{B1A9A614-9004-4B7F-8DC8-31C401C904F9}" type="sibTrans" cxnId="{7073776D-1F9F-4196-A685-25D748A20BB9}">
      <dgm:prSet/>
      <dgm:spPr/>
      <dgm:t>
        <a:bodyPr/>
        <a:lstStyle/>
        <a:p>
          <a:endParaRPr lang="en-US"/>
        </a:p>
      </dgm:t>
    </dgm:pt>
    <dgm:pt modelId="{21E4210E-5EDF-45F5-B743-4350379729C1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sz="3600" dirty="0"/>
            <a:t>Construction bids</a:t>
          </a:r>
        </a:p>
      </dgm:t>
    </dgm:pt>
    <dgm:pt modelId="{1626943C-101D-4A8A-9C21-11BF33C92A49}" type="parTrans" cxnId="{5451EAF7-7437-4D7C-9391-5400A93CDA4F}">
      <dgm:prSet/>
      <dgm:spPr/>
      <dgm:t>
        <a:bodyPr/>
        <a:lstStyle/>
        <a:p>
          <a:endParaRPr lang="en-US"/>
        </a:p>
      </dgm:t>
    </dgm:pt>
    <dgm:pt modelId="{69A0322B-E5C4-4D5A-B7DC-97C89D917908}" type="sibTrans" cxnId="{5451EAF7-7437-4D7C-9391-5400A93CDA4F}">
      <dgm:prSet/>
      <dgm:spPr/>
      <dgm:t>
        <a:bodyPr/>
        <a:lstStyle/>
        <a:p>
          <a:endParaRPr lang="en-US"/>
        </a:p>
      </dgm:t>
    </dgm:pt>
    <dgm:pt modelId="{FC27F002-6F67-C944-9B24-D4A856D799A3}" type="pres">
      <dgm:prSet presAssocID="{F165B6C3-D206-462C-A615-B0E915B1592E}" presName="diagram" presStyleCnt="0">
        <dgm:presLayoutVars>
          <dgm:dir/>
          <dgm:resizeHandles val="exact"/>
        </dgm:presLayoutVars>
      </dgm:prSet>
      <dgm:spPr/>
    </dgm:pt>
    <dgm:pt modelId="{98706BE4-FF17-8E49-BE51-0F3CD49B0341}" type="pres">
      <dgm:prSet presAssocID="{AC0ADF14-31ED-477A-96E7-572D6821B359}" presName="node" presStyleLbl="node1" presStyleIdx="0" presStyleCnt="1" custScaleX="87908" custLinFactNeighborX="614" custLinFactNeighborY="-4556">
        <dgm:presLayoutVars>
          <dgm:bulletEnabled val="1"/>
        </dgm:presLayoutVars>
      </dgm:prSet>
      <dgm:spPr/>
    </dgm:pt>
  </dgm:ptLst>
  <dgm:cxnLst>
    <dgm:cxn modelId="{E9269851-D362-8E4F-9FFD-386A8C90E0E2}" type="presOf" srcId="{5E42CB51-2576-4EF4-BB98-0E99B18B9C0F}" destId="{98706BE4-FF17-8E49-BE51-0F3CD49B0341}" srcOrd="0" destOrd="4" presId="urn:microsoft.com/office/officeart/2005/8/layout/default"/>
    <dgm:cxn modelId="{7073776D-1F9F-4196-A685-25D748A20BB9}" srcId="{AC0ADF14-31ED-477A-96E7-572D6821B359}" destId="{5E42CB51-2576-4EF4-BB98-0E99B18B9C0F}" srcOrd="3" destOrd="0" parTransId="{6B50CFF2-EAC5-4C3A-BACD-7EDB72A3F119}" sibTransId="{B1A9A614-9004-4B7F-8DC8-31C401C904F9}"/>
    <dgm:cxn modelId="{5896FD71-5EEC-9E48-B9EE-CDB33940A511}" type="presOf" srcId="{8870B34B-E8BE-4C55-A806-D641E45F500D}" destId="{98706BE4-FF17-8E49-BE51-0F3CD49B0341}" srcOrd="0" destOrd="3" presId="urn:microsoft.com/office/officeart/2005/8/layout/default"/>
    <dgm:cxn modelId="{9E783587-E6D8-FB4C-B8B2-02A1DA19926B}" type="presOf" srcId="{F165B6C3-D206-462C-A615-B0E915B1592E}" destId="{FC27F002-6F67-C944-9B24-D4A856D799A3}" srcOrd="0" destOrd="0" presId="urn:microsoft.com/office/officeart/2005/8/layout/default"/>
    <dgm:cxn modelId="{FB5D4D96-8174-E549-A064-84492FD554C6}" type="presOf" srcId="{3156C8DA-BECB-47E7-9EEC-455482C88DFA}" destId="{98706BE4-FF17-8E49-BE51-0F3CD49B0341}" srcOrd="0" destOrd="1" presId="urn:microsoft.com/office/officeart/2005/8/layout/default"/>
    <dgm:cxn modelId="{3AA5599C-F8C3-4E0B-B3DA-1D51B3E714DD}" srcId="{F165B6C3-D206-462C-A615-B0E915B1592E}" destId="{AC0ADF14-31ED-477A-96E7-572D6821B359}" srcOrd="0" destOrd="0" parTransId="{90C08B5E-DBD4-442E-9D5D-6FB51E37352D}" sibTransId="{F5F4582B-83B4-4C13-B9ED-AE1640D17BF2}"/>
    <dgm:cxn modelId="{097078C4-463F-6141-BEFC-A4C36A2884B6}" type="presOf" srcId="{8FCED50C-430A-4A34-ADE9-DF2942AD428E}" destId="{98706BE4-FF17-8E49-BE51-0F3CD49B0341}" srcOrd="0" destOrd="2" presId="urn:microsoft.com/office/officeart/2005/8/layout/default"/>
    <dgm:cxn modelId="{DCD24DD2-7876-4107-AD72-AF56FE8E81B0}" srcId="{AC0ADF14-31ED-477A-96E7-572D6821B359}" destId="{8870B34B-E8BE-4C55-A806-D641E45F500D}" srcOrd="2" destOrd="0" parTransId="{07F26F6F-2FBD-4796-BE2A-BDFA7E42853B}" sibTransId="{AA697F2F-E847-4BF0-B265-141E938FD1B9}"/>
    <dgm:cxn modelId="{A06C0DE3-3469-4FCF-A68B-E092BDC5A4ED}" srcId="{AC0ADF14-31ED-477A-96E7-572D6821B359}" destId="{3156C8DA-BECB-47E7-9EEC-455482C88DFA}" srcOrd="0" destOrd="0" parTransId="{BF59016E-9977-460E-A871-FEBA26791B72}" sibTransId="{4E654FC3-DDB9-44E8-85B6-28842979F6BC}"/>
    <dgm:cxn modelId="{1DE99AEA-5A10-4965-A7B8-9E453E8AF522}" srcId="{AC0ADF14-31ED-477A-96E7-572D6821B359}" destId="{8FCED50C-430A-4A34-ADE9-DF2942AD428E}" srcOrd="1" destOrd="0" parTransId="{873A26FF-B734-4CAE-BF81-A3B126BB7DBA}" sibTransId="{9C36A8BA-224C-450E-AB10-84B77E3B9547}"/>
    <dgm:cxn modelId="{5451EAF7-7437-4D7C-9391-5400A93CDA4F}" srcId="{AC0ADF14-31ED-477A-96E7-572D6821B359}" destId="{21E4210E-5EDF-45F5-B743-4350379729C1}" srcOrd="4" destOrd="0" parTransId="{1626943C-101D-4A8A-9C21-11BF33C92A49}" sibTransId="{69A0322B-E5C4-4D5A-B7DC-97C89D917908}"/>
    <dgm:cxn modelId="{C6B713F8-BD5A-114E-AF11-6C20EB68167D}" type="presOf" srcId="{21E4210E-5EDF-45F5-B743-4350379729C1}" destId="{98706BE4-FF17-8E49-BE51-0F3CD49B0341}" srcOrd="0" destOrd="5" presId="urn:microsoft.com/office/officeart/2005/8/layout/default"/>
    <dgm:cxn modelId="{C29737FA-04A2-304F-A7FB-431B4421E203}" type="presOf" srcId="{AC0ADF14-31ED-477A-96E7-572D6821B359}" destId="{98706BE4-FF17-8E49-BE51-0F3CD49B0341}" srcOrd="0" destOrd="0" presId="urn:microsoft.com/office/officeart/2005/8/layout/default"/>
    <dgm:cxn modelId="{27857B23-B6A2-CA45-BF8C-A1AF0BEC3241}" type="presParOf" srcId="{FC27F002-6F67-C944-9B24-D4A856D799A3}" destId="{98706BE4-FF17-8E49-BE51-0F3CD49B034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664D6-E7AA-4F3E-AE86-6931FCE779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88BA3-26A2-46B0-BB11-B124479C66BA}">
      <dgm:prSet custT="1"/>
      <dgm:spPr/>
      <dgm:t>
        <a:bodyPr/>
        <a:lstStyle/>
        <a:p>
          <a:r>
            <a:rPr lang="en-US" sz="2800" dirty="0"/>
            <a:t>Reclaim + repave existing track</a:t>
          </a:r>
        </a:p>
      </dgm:t>
    </dgm:pt>
    <dgm:pt modelId="{8F7D8422-3E88-4F86-894E-082BC4B6B518}" type="parTrans" cxnId="{982C073D-5DB5-4F06-9837-6CAC48D37A2C}">
      <dgm:prSet/>
      <dgm:spPr/>
      <dgm:t>
        <a:bodyPr/>
        <a:lstStyle/>
        <a:p>
          <a:endParaRPr lang="en-US"/>
        </a:p>
      </dgm:t>
    </dgm:pt>
    <dgm:pt modelId="{19C5DBE8-CF67-47AB-AAE8-C618A2FBAD96}" type="sibTrans" cxnId="{982C073D-5DB5-4F06-9837-6CAC48D37A2C}">
      <dgm:prSet/>
      <dgm:spPr/>
      <dgm:t>
        <a:bodyPr/>
        <a:lstStyle/>
        <a:p>
          <a:endParaRPr lang="en-US"/>
        </a:p>
      </dgm:t>
    </dgm:pt>
    <dgm:pt modelId="{3744A716-4DB6-4D2B-B4BA-AD084B98D688}">
      <dgm:prSet/>
      <dgm:spPr/>
      <dgm:t>
        <a:bodyPr/>
        <a:lstStyle/>
        <a:p>
          <a:r>
            <a:rPr lang="en-US" dirty="0"/>
            <a:t>Make safe for recreation + track meets</a:t>
          </a:r>
        </a:p>
      </dgm:t>
    </dgm:pt>
    <dgm:pt modelId="{EDA882B1-37B8-443E-8EFF-7B2D991A4B59}" type="parTrans" cxnId="{28211F21-9810-40E0-9878-8DF0FA082709}">
      <dgm:prSet/>
      <dgm:spPr/>
      <dgm:t>
        <a:bodyPr/>
        <a:lstStyle/>
        <a:p>
          <a:endParaRPr lang="en-US"/>
        </a:p>
      </dgm:t>
    </dgm:pt>
    <dgm:pt modelId="{A69EB669-E595-49CC-8454-25496A486761}" type="sibTrans" cxnId="{28211F21-9810-40E0-9878-8DF0FA082709}">
      <dgm:prSet/>
      <dgm:spPr/>
      <dgm:t>
        <a:bodyPr/>
        <a:lstStyle/>
        <a:p>
          <a:endParaRPr lang="en-US"/>
        </a:p>
      </dgm:t>
    </dgm:pt>
    <dgm:pt modelId="{B9C35431-F62C-46BF-BF5C-F0A03C4C5471}">
      <dgm:prSet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Add 4 additional parking spots;</a:t>
          </a:r>
        </a:p>
        <a:p>
          <a:pPr>
            <a:spcAft>
              <a:spcPts val="0"/>
            </a:spcAft>
          </a:pPr>
          <a:r>
            <a:rPr lang="en-US" dirty="0"/>
            <a:t>2 accessible</a:t>
          </a:r>
        </a:p>
      </dgm:t>
    </dgm:pt>
    <dgm:pt modelId="{018CFF4E-B626-4BBA-B0B0-67DF8CCAE28A}" type="parTrans" cxnId="{72FFAC05-D2CE-4D43-98AB-96BCA9B498CB}">
      <dgm:prSet/>
      <dgm:spPr/>
      <dgm:t>
        <a:bodyPr/>
        <a:lstStyle/>
        <a:p>
          <a:endParaRPr lang="en-US"/>
        </a:p>
      </dgm:t>
    </dgm:pt>
    <dgm:pt modelId="{5E451918-241C-4324-A7EA-12C10BD3590E}" type="sibTrans" cxnId="{72FFAC05-D2CE-4D43-98AB-96BCA9B498CB}">
      <dgm:prSet/>
      <dgm:spPr/>
      <dgm:t>
        <a:bodyPr/>
        <a:lstStyle/>
        <a:p>
          <a:endParaRPr lang="en-US"/>
        </a:p>
      </dgm:t>
    </dgm:pt>
    <dgm:pt modelId="{BC9AC312-6E6F-4A05-8E0E-27C42D8E710B}">
      <dgm:prSet custT="1"/>
      <dgm:spPr/>
      <dgm:t>
        <a:bodyPr/>
        <a:lstStyle/>
        <a:p>
          <a:r>
            <a:rPr lang="en-US" sz="2800" dirty="0"/>
            <a:t>Pave accessible path - parking lot to field</a:t>
          </a:r>
        </a:p>
      </dgm:t>
    </dgm:pt>
    <dgm:pt modelId="{EA149B52-56F4-44CD-88F0-7F87192E2231}" type="parTrans" cxnId="{D27B6D0A-4C98-4C93-BF55-7B8CE6710AF3}">
      <dgm:prSet/>
      <dgm:spPr/>
      <dgm:t>
        <a:bodyPr/>
        <a:lstStyle/>
        <a:p>
          <a:endParaRPr lang="en-US"/>
        </a:p>
      </dgm:t>
    </dgm:pt>
    <dgm:pt modelId="{0F9AA44B-A9C2-479E-BBD1-9E11D19CC0C1}" type="sibTrans" cxnId="{D27B6D0A-4C98-4C93-BF55-7B8CE6710AF3}">
      <dgm:prSet/>
      <dgm:spPr/>
      <dgm:t>
        <a:bodyPr/>
        <a:lstStyle/>
        <a:p>
          <a:endParaRPr lang="en-US"/>
        </a:p>
      </dgm:t>
    </dgm:pt>
    <dgm:pt modelId="{73903D68-5391-4679-9DD8-9D087774A9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3200" dirty="0"/>
            <a:t>Pave aprons </a:t>
          </a:r>
        </a:p>
        <a:p>
          <a:pPr>
            <a:spcAft>
              <a:spcPts val="0"/>
            </a:spcAft>
          </a:pPr>
          <a:r>
            <a:rPr lang="en-US" sz="3200" dirty="0"/>
            <a:t>along track for spectators</a:t>
          </a:r>
        </a:p>
      </dgm:t>
    </dgm:pt>
    <dgm:pt modelId="{99F65007-B7D6-4864-9D25-15FD8130AE99}" type="parTrans" cxnId="{D0F8E55A-7F12-449A-81B3-2B79B290F5C3}">
      <dgm:prSet/>
      <dgm:spPr/>
      <dgm:t>
        <a:bodyPr/>
        <a:lstStyle/>
        <a:p>
          <a:endParaRPr lang="en-US"/>
        </a:p>
      </dgm:t>
    </dgm:pt>
    <dgm:pt modelId="{7CE3E2F9-6A5A-4B69-8D5E-EC10F4896F48}" type="sibTrans" cxnId="{D0F8E55A-7F12-449A-81B3-2B79B290F5C3}">
      <dgm:prSet/>
      <dgm:spPr/>
      <dgm:t>
        <a:bodyPr/>
        <a:lstStyle/>
        <a:p>
          <a:endParaRPr lang="en-US"/>
        </a:p>
      </dgm:t>
    </dgm:pt>
    <dgm:pt modelId="{E73BD2FB-4654-464F-B74E-9E8363E360F8}">
      <dgm:prSet/>
      <dgm:spPr/>
      <dgm:t>
        <a:bodyPr/>
        <a:lstStyle/>
        <a:p>
          <a:r>
            <a:rPr lang="en-US" dirty="0"/>
            <a:t>Add fixed benches; space for wheelchairs</a:t>
          </a:r>
        </a:p>
      </dgm:t>
    </dgm:pt>
    <dgm:pt modelId="{EEE8425B-77D2-4435-9248-6FED51959053}" type="parTrans" cxnId="{AB2DF9C8-FD2E-4736-BE86-0BF246A66AC4}">
      <dgm:prSet/>
      <dgm:spPr/>
      <dgm:t>
        <a:bodyPr/>
        <a:lstStyle/>
        <a:p>
          <a:endParaRPr lang="en-US"/>
        </a:p>
      </dgm:t>
    </dgm:pt>
    <dgm:pt modelId="{22D36CC9-D06D-483E-848B-D02CD8630C87}" type="sibTrans" cxnId="{AB2DF9C8-FD2E-4736-BE86-0BF246A66AC4}">
      <dgm:prSet/>
      <dgm:spPr/>
      <dgm:t>
        <a:bodyPr/>
        <a:lstStyle/>
        <a:p>
          <a:endParaRPr lang="en-US"/>
        </a:p>
      </dgm:t>
    </dgm:pt>
    <dgm:pt modelId="{0D0E1C2E-DCEC-461F-B8E9-7192900F3DF9}">
      <dgm:prSet custT="1"/>
      <dgm:spPr/>
      <dgm:t>
        <a:bodyPr/>
        <a:lstStyle/>
        <a:p>
          <a:r>
            <a:rPr lang="en-US" sz="3200" dirty="0"/>
            <a:t>Repair fences &amp; gates</a:t>
          </a:r>
        </a:p>
      </dgm:t>
    </dgm:pt>
    <dgm:pt modelId="{0C42CC89-A81F-4A22-8EC9-98C9B7189F3A}" type="parTrans" cxnId="{2A20AA2B-057A-4B05-A3B7-BDCFDE2FF5D5}">
      <dgm:prSet/>
      <dgm:spPr/>
      <dgm:t>
        <a:bodyPr/>
        <a:lstStyle/>
        <a:p>
          <a:endParaRPr lang="en-US"/>
        </a:p>
      </dgm:t>
    </dgm:pt>
    <dgm:pt modelId="{9C9FE2EB-D31C-4F9B-98C8-3006B59CFC8C}" type="sibTrans" cxnId="{2A20AA2B-057A-4B05-A3B7-BDCFDE2FF5D5}">
      <dgm:prSet/>
      <dgm:spPr/>
      <dgm:t>
        <a:bodyPr/>
        <a:lstStyle/>
        <a:p>
          <a:endParaRPr lang="en-US"/>
        </a:p>
      </dgm:t>
    </dgm:pt>
    <dgm:pt modelId="{4C57BB8B-9EB9-3E42-B3FC-49A5EAB68E87}" type="pres">
      <dgm:prSet presAssocID="{FEA664D6-E7AA-4F3E-AE86-6931FCE77995}" presName="diagram" presStyleCnt="0">
        <dgm:presLayoutVars>
          <dgm:dir/>
          <dgm:resizeHandles val="exact"/>
        </dgm:presLayoutVars>
      </dgm:prSet>
      <dgm:spPr/>
    </dgm:pt>
    <dgm:pt modelId="{6B6A7F07-6CEA-844E-A918-981DA1511DA9}" type="pres">
      <dgm:prSet presAssocID="{25E88BA3-26A2-46B0-BB11-B124479C66BA}" presName="node" presStyleLbl="node1" presStyleIdx="0" presStyleCnt="7">
        <dgm:presLayoutVars>
          <dgm:bulletEnabled val="1"/>
        </dgm:presLayoutVars>
      </dgm:prSet>
      <dgm:spPr/>
    </dgm:pt>
    <dgm:pt modelId="{344FFADF-983E-C542-A50D-5A2105E7C4BF}" type="pres">
      <dgm:prSet presAssocID="{19C5DBE8-CF67-47AB-AAE8-C618A2FBAD96}" presName="sibTrans" presStyleCnt="0"/>
      <dgm:spPr/>
    </dgm:pt>
    <dgm:pt modelId="{807FA8BB-B4B1-944E-818A-5C1FCA028121}" type="pres">
      <dgm:prSet presAssocID="{3744A716-4DB6-4D2B-B4BA-AD084B98D688}" presName="node" presStyleLbl="node1" presStyleIdx="1" presStyleCnt="7">
        <dgm:presLayoutVars>
          <dgm:bulletEnabled val="1"/>
        </dgm:presLayoutVars>
      </dgm:prSet>
      <dgm:spPr/>
    </dgm:pt>
    <dgm:pt modelId="{37BFEFF5-87E6-324F-BE2D-3485A429F074}" type="pres">
      <dgm:prSet presAssocID="{A69EB669-E595-49CC-8454-25496A486761}" presName="sibTrans" presStyleCnt="0"/>
      <dgm:spPr/>
    </dgm:pt>
    <dgm:pt modelId="{B7B54BD4-57CD-D14C-B015-44A27A07E1BD}" type="pres">
      <dgm:prSet presAssocID="{B9C35431-F62C-46BF-BF5C-F0A03C4C5471}" presName="node" presStyleLbl="node1" presStyleIdx="2" presStyleCnt="7">
        <dgm:presLayoutVars>
          <dgm:bulletEnabled val="1"/>
        </dgm:presLayoutVars>
      </dgm:prSet>
      <dgm:spPr/>
    </dgm:pt>
    <dgm:pt modelId="{6A6F86BC-3F30-4F40-B1E1-16D67A26EFF2}" type="pres">
      <dgm:prSet presAssocID="{5E451918-241C-4324-A7EA-12C10BD3590E}" presName="sibTrans" presStyleCnt="0"/>
      <dgm:spPr/>
    </dgm:pt>
    <dgm:pt modelId="{AF5D6F25-B607-A341-A40C-2BAA370514BE}" type="pres">
      <dgm:prSet presAssocID="{BC9AC312-6E6F-4A05-8E0E-27C42D8E710B}" presName="node" presStyleLbl="node1" presStyleIdx="3" presStyleCnt="7">
        <dgm:presLayoutVars>
          <dgm:bulletEnabled val="1"/>
        </dgm:presLayoutVars>
      </dgm:prSet>
      <dgm:spPr/>
    </dgm:pt>
    <dgm:pt modelId="{779CB91D-D07D-3548-84E2-315ABD954270}" type="pres">
      <dgm:prSet presAssocID="{0F9AA44B-A9C2-479E-BBD1-9E11D19CC0C1}" presName="sibTrans" presStyleCnt="0"/>
      <dgm:spPr/>
    </dgm:pt>
    <dgm:pt modelId="{14BC0D07-BE3D-4843-B00D-BB5D53EF6F31}" type="pres">
      <dgm:prSet presAssocID="{73903D68-5391-4679-9DD8-9D087774A92B}" presName="node" presStyleLbl="node1" presStyleIdx="4" presStyleCnt="7">
        <dgm:presLayoutVars>
          <dgm:bulletEnabled val="1"/>
        </dgm:presLayoutVars>
      </dgm:prSet>
      <dgm:spPr/>
    </dgm:pt>
    <dgm:pt modelId="{762B8033-F9E7-F544-99D7-3637E42A52C4}" type="pres">
      <dgm:prSet presAssocID="{7CE3E2F9-6A5A-4B69-8D5E-EC10F4896F48}" presName="sibTrans" presStyleCnt="0"/>
      <dgm:spPr/>
    </dgm:pt>
    <dgm:pt modelId="{61267075-D993-3741-AC4D-97F565F6BA1F}" type="pres">
      <dgm:prSet presAssocID="{E73BD2FB-4654-464F-B74E-9E8363E360F8}" presName="node" presStyleLbl="node1" presStyleIdx="5" presStyleCnt="7">
        <dgm:presLayoutVars>
          <dgm:bulletEnabled val="1"/>
        </dgm:presLayoutVars>
      </dgm:prSet>
      <dgm:spPr/>
    </dgm:pt>
    <dgm:pt modelId="{585AA410-472D-1846-8E34-2FDA1AAF70EA}" type="pres">
      <dgm:prSet presAssocID="{22D36CC9-D06D-483E-848B-D02CD8630C87}" presName="sibTrans" presStyleCnt="0"/>
      <dgm:spPr/>
    </dgm:pt>
    <dgm:pt modelId="{7A859D9A-E96B-4443-AE50-619906EAB915}" type="pres">
      <dgm:prSet presAssocID="{0D0E1C2E-DCEC-461F-B8E9-7192900F3DF9}" presName="node" presStyleLbl="node1" presStyleIdx="6" presStyleCnt="7">
        <dgm:presLayoutVars>
          <dgm:bulletEnabled val="1"/>
        </dgm:presLayoutVars>
      </dgm:prSet>
      <dgm:spPr/>
    </dgm:pt>
  </dgm:ptLst>
  <dgm:cxnLst>
    <dgm:cxn modelId="{00BF7405-F62D-E548-A47B-A89A3FA89BFC}" type="presOf" srcId="{E73BD2FB-4654-464F-B74E-9E8363E360F8}" destId="{61267075-D993-3741-AC4D-97F565F6BA1F}" srcOrd="0" destOrd="0" presId="urn:microsoft.com/office/officeart/2005/8/layout/default"/>
    <dgm:cxn modelId="{72FFAC05-D2CE-4D43-98AB-96BCA9B498CB}" srcId="{FEA664D6-E7AA-4F3E-AE86-6931FCE77995}" destId="{B9C35431-F62C-46BF-BF5C-F0A03C4C5471}" srcOrd="2" destOrd="0" parTransId="{018CFF4E-B626-4BBA-B0B0-67DF8CCAE28A}" sibTransId="{5E451918-241C-4324-A7EA-12C10BD3590E}"/>
    <dgm:cxn modelId="{86ADDC06-CA2F-9843-AEAB-48B3DAECBB08}" type="presOf" srcId="{FEA664D6-E7AA-4F3E-AE86-6931FCE77995}" destId="{4C57BB8B-9EB9-3E42-B3FC-49A5EAB68E87}" srcOrd="0" destOrd="0" presId="urn:microsoft.com/office/officeart/2005/8/layout/default"/>
    <dgm:cxn modelId="{D27B6D0A-4C98-4C93-BF55-7B8CE6710AF3}" srcId="{FEA664D6-E7AA-4F3E-AE86-6931FCE77995}" destId="{BC9AC312-6E6F-4A05-8E0E-27C42D8E710B}" srcOrd="3" destOrd="0" parTransId="{EA149B52-56F4-44CD-88F0-7F87192E2231}" sibTransId="{0F9AA44B-A9C2-479E-BBD1-9E11D19CC0C1}"/>
    <dgm:cxn modelId="{28211F21-9810-40E0-9878-8DF0FA082709}" srcId="{FEA664D6-E7AA-4F3E-AE86-6931FCE77995}" destId="{3744A716-4DB6-4D2B-B4BA-AD084B98D688}" srcOrd="1" destOrd="0" parTransId="{EDA882B1-37B8-443E-8EFF-7B2D991A4B59}" sibTransId="{A69EB669-E595-49CC-8454-25496A486761}"/>
    <dgm:cxn modelId="{2A20AA2B-057A-4B05-A3B7-BDCFDE2FF5D5}" srcId="{FEA664D6-E7AA-4F3E-AE86-6931FCE77995}" destId="{0D0E1C2E-DCEC-461F-B8E9-7192900F3DF9}" srcOrd="6" destOrd="0" parTransId="{0C42CC89-A81F-4A22-8EC9-98C9B7189F3A}" sibTransId="{9C9FE2EB-D31C-4F9B-98C8-3006B59CFC8C}"/>
    <dgm:cxn modelId="{32C79C30-5447-0E42-B4B7-EE2B1C3C1EA7}" type="presOf" srcId="{B9C35431-F62C-46BF-BF5C-F0A03C4C5471}" destId="{B7B54BD4-57CD-D14C-B015-44A27A07E1BD}" srcOrd="0" destOrd="0" presId="urn:microsoft.com/office/officeart/2005/8/layout/default"/>
    <dgm:cxn modelId="{29823336-97D0-D741-BEC1-0F7BA2BA107B}" type="presOf" srcId="{3744A716-4DB6-4D2B-B4BA-AD084B98D688}" destId="{807FA8BB-B4B1-944E-818A-5C1FCA028121}" srcOrd="0" destOrd="0" presId="urn:microsoft.com/office/officeart/2005/8/layout/default"/>
    <dgm:cxn modelId="{982C073D-5DB5-4F06-9837-6CAC48D37A2C}" srcId="{FEA664D6-E7AA-4F3E-AE86-6931FCE77995}" destId="{25E88BA3-26A2-46B0-BB11-B124479C66BA}" srcOrd="0" destOrd="0" parTransId="{8F7D8422-3E88-4F86-894E-082BC4B6B518}" sibTransId="{19C5DBE8-CF67-47AB-AAE8-C618A2FBAD96}"/>
    <dgm:cxn modelId="{BF0F9553-64C6-D94A-9B25-1D9A23443559}" type="presOf" srcId="{25E88BA3-26A2-46B0-BB11-B124479C66BA}" destId="{6B6A7F07-6CEA-844E-A918-981DA1511DA9}" srcOrd="0" destOrd="0" presId="urn:microsoft.com/office/officeart/2005/8/layout/default"/>
    <dgm:cxn modelId="{42065C54-31AD-3F45-BE18-5BABF024BD99}" type="presOf" srcId="{0D0E1C2E-DCEC-461F-B8E9-7192900F3DF9}" destId="{7A859D9A-E96B-4443-AE50-619906EAB915}" srcOrd="0" destOrd="0" presId="urn:microsoft.com/office/officeart/2005/8/layout/default"/>
    <dgm:cxn modelId="{D0F8E55A-7F12-449A-81B3-2B79B290F5C3}" srcId="{FEA664D6-E7AA-4F3E-AE86-6931FCE77995}" destId="{73903D68-5391-4679-9DD8-9D087774A92B}" srcOrd="4" destOrd="0" parTransId="{99F65007-B7D6-4864-9D25-15FD8130AE99}" sibTransId="{7CE3E2F9-6A5A-4B69-8D5E-EC10F4896F48}"/>
    <dgm:cxn modelId="{AB2DF9C8-FD2E-4736-BE86-0BF246A66AC4}" srcId="{FEA664D6-E7AA-4F3E-AE86-6931FCE77995}" destId="{E73BD2FB-4654-464F-B74E-9E8363E360F8}" srcOrd="5" destOrd="0" parTransId="{EEE8425B-77D2-4435-9248-6FED51959053}" sibTransId="{22D36CC9-D06D-483E-848B-D02CD8630C87}"/>
    <dgm:cxn modelId="{175325CF-1341-D04D-A4B3-CE4298A91DC8}" type="presOf" srcId="{73903D68-5391-4679-9DD8-9D087774A92B}" destId="{14BC0D07-BE3D-4843-B00D-BB5D53EF6F31}" srcOrd="0" destOrd="0" presId="urn:microsoft.com/office/officeart/2005/8/layout/default"/>
    <dgm:cxn modelId="{09959CDD-03D9-8342-B353-632419517A66}" type="presOf" srcId="{BC9AC312-6E6F-4A05-8E0E-27C42D8E710B}" destId="{AF5D6F25-B607-A341-A40C-2BAA370514BE}" srcOrd="0" destOrd="0" presId="urn:microsoft.com/office/officeart/2005/8/layout/default"/>
    <dgm:cxn modelId="{41110527-E160-414A-A157-AECF582CC2A0}" type="presParOf" srcId="{4C57BB8B-9EB9-3E42-B3FC-49A5EAB68E87}" destId="{6B6A7F07-6CEA-844E-A918-981DA1511DA9}" srcOrd="0" destOrd="0" presId="urn:microsoft.com/office/officeart/2005/8/layout/default"/>
    <dgm:cxn modelId="{DE3D2882-3FD8-344E-8534-567E007F4BFF}" type="presParOf" srcId="{4C57BB8B-9EB9-3E42-B3FC-49A5EAB68E87}" destId="{344FFADF-983E-C542-A50D-5A2105E7C4BF}" srcOrd="1" destOrd="0" presId="urn:microsoft.com/office/officeart/2005/8/layout/default"/>
    <dgm:cxn modelId="{44AB14BB-90F2-484F-AEE8-6C6E7DE49933}" type="presParOf" srcId="{4C57BB8B-9EB9-3E42-B3FC-49A5EAB68E87}" destId="{807FA8BB-B4B1-944E-818A-5C1FCA028121}" srcOrd="2" destOrd="0" presId="urn:microsoft.com/office/officeart/2005/8/layout/default"/>
    <dgm:cxn modelId="{867F127D-FD06-094F-9537-B322FC56A3A0}" type="presParOf" srcId="{4C57BB8B-9EB9-3E42-B3FC-49A5EAB68E87}" destId="{37BFEFF5-87E6-324F-BE2D-3485A429F074}" srcOrd="3" destOrd="0" presId="urn:microsoft.com/office/officeart/2005/8/layout/default"/>
    <dgm:cxn modelId="{3F70DBF7-94DF-BC4B-9BAD-84277B78E3DA}" type="presParOf" srcId="{4C57BB8B-9EB9-3E42-B3FC-49A5EAB68E87}" destId="{B7B54BD4-57CD-D14C-B015-44A27A07E1BD}" srcOrd="4" destOrd="0" presId="urn:microsoft.com/office/officeart/2005/8/layout/default"/>
    <dgm:cxn modelId="{B13FDF09-CCA0-A342-BB8A-E631449E59B9}" type="presParOf" srcId="{4C57BB8B-9EB9-3E42-B3FC-49A5EAB68E87}" destId="{6A6F86BC-3F30-4F40-B1E1-16D67A26EFF2}" srcOrd="5" destOrd="0" presId="urn:microsoft.com/office/officeart/2005/8/layout/default"/>
    <dgm:cxn modelId="{F61E4DE5-D7C8-8643-BE16-C9CB62315CCE}" type="presParOf" srcId="{4C57BB8B-9EB9-3E42-B3FC-49A5EAB68E87}" destId="{AF5D6F25-B607-A341-A40C-2BAA370514BE}" srcOrd="6" destOrd="0" presId="urn:microsoft.com/office/officeart/2005/8/layout/default"/>
    <dgm:cxn modelId="{B457252C-297F-6B4F-A3DC-35E4E2BFF86D}" type="presParOf" srcId="{4C57BB8B-9EB9-3E42-B3FC-49A5EAB68E87}" destId="{779CB91D-D07D-3548-84E2-315ABD954270}" srcOrd="7" destOrd="0" presId="urn:microsoft.com/office/officeart/2005/8/layout/default"/>
    <dgm:cxn modelId="{960F463E-B234-FD48-AAD3-A489AAF2DD26}" type="presParOf" srcId="{4C57BB8B-9EB9-3E42-B3FC-49A5EAB68E87}" destId="{14BC0D07-BE3D-4843-B00D-BB5D53EF6F31}" srcOrd="8" destOrd="0" presId="urn:microsoft.com/office/officeart/2005/8/layout/default"/>
    <dgm:cxn modelId="{8B67FC02-9E85-F447-AF65-5A9323CC8DE6}" type="presParOf" srcId="{4C57BB8B-9EB9-3E42-B3FC-49A5EAB68E87}" destId="{762B8033-F9E7-F544-99D7-3637E42A52C4}" srcOrd="9" destOrd="0" presId="urn:microsoft.com/office/officeart/2005/8/layout/default"/>
    <dgm:cxn modelId="{AA88E73E-E411-5F43-A345-F481362163C6}" type="presParOf" srcId="{4C57BB8B-9EB9-3E42-B3FC-49A5EAB68E87}" destId="{61267075-D993-3741-AC4D-97F565F6BA1F}" srcOrd="10" destOrd="0" presId="urn:microsoft.com/office/officeart/2005/8/layout/default"/>
    <dgm:cxn modelId="{660E13F8-7105-414E-9E7F-3F36A3E31AB7}" type="presParOf" srcId="{4C57BB8B-9EB9-3E42-B3FC-49A5EAB68E87}" destId="{585AA410-472D-1846-8E34-2FDA1AAF70EA}" srcOrd="11" destOrd="0" presId="urn:microsoft.com/office/officeart/2005/8/layout/default"/>
    <dgm:cxn modelId="{223C0612-1D32-8C4F-93B7-AAB062001A65}" type="presParOf" srcId="{4C57BB8B-9EB9-3E42-B3FC-49A5EAB68E87}" destId="{7A859D9A-E96B-4443-AE50-619906EAB91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65C1BA-2335-4141-ACE7-4D930195B4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3A1079-3E2C-4056-86B7-D1661D12138C}">
      <dgm:prSet custT="1"/>
      <dgm:spPr/>
      <dgm:t>
        <a:bodyPr/>
        <a:lstStyle/>
        <a:p>
          <a:r>
            <a:rPr lang="en-US" sz="2800" u="sng" dirty="0"/>
            <a:t>Requirements &amp; Benefits</a:t>
          </a:r>
          <a:endParaRPr lang="en-US" sz="2800" dirty="0"/>
        </a:p>
      </dgm:t>
    </dgm:pt>
    <dgm:pt modelId="{F8DC13C4-971C-468A-9509-336352CCA63C}" type="parTrans" cxnId="{688EF795-783D-474A-9E4F-E9B5322C9A8D}">
      <dgm:prSet/>
      <dgm:spPr/>
      <dgm:t>
        <a:bodyPr/>
        <a:lstStyle/>
        <a:p>
          <a:endParaRPr lang="en-US"/>
        </a:p>
      </dgm:t>
    </dgm:pt>
    <dgm:pt modelId="{51DBCA7F-CAC6-4BE4-A978-A41098AC851B}" type="sibTrans" cxnId="{688EF795-783D-474A-9E4F-E9B5322C9A8D}">
      <dgm:prSet/>
      <dgm:spPr/>
      <dgm:t>
        <a:bodyPr/>
        <a:lstStyle/>
        <a:p>
          <a:endParaRPr lang="en-US"/>
        </a:p>
      </dgm:t>
    </dgm:pt>
    <dgm:pt modelId="{BFCED507-64A5-4005-866F-9616FBF3BFDB}">
      <dgm:prSet custT="1"/>
      <dgm:spPr/>
      <dgm:t>
        <a:bodyPr/>
        <a:lstStyle/>
        <a:p>
          <a:r>
            <a:rPr lang="en-US" sz="2800" dirty="0"/>
            <a:t>income at/below 100% area median income</a:t>
          </a:r>
        </a:p>
      </dgm:t>
    </dgm:pt>
    <dgm:pt modelId="{A5D66D4B-0E1B-4D09-B4E0-A89250CAA6D7}" type="parTrans" cxnId="{E5487FF4-1E87-4BD1-8CE2-2DB0B2589335}">
      <dgm:prSet/>
      <dgm:spPr/>
      <dgm:t>
        <a:bodyPr/>
        <a:lstStyle/>
        <a:p>
          <a:endParaRPr lang="en-US"/>
        </a:p>
      </dgm:t>
    </dgm:pt>
    <dgm:pt modelId="{23717BBF-5728-47F7-97A7-A59DC2C9241E}" type="sibTrans" cxnId="{E5487FF4-1E87-4BD1-8CE2-2DB0B2589335}">
      <dgm:prSet/>
      <dgm:spPr/>
      <dgm:t>
        <a:bodyPr/>
        <a:lstStyle/>
        <a:p>
          <a:endParaRPr lang="en-US"/>
        </a:p>
      </dgm:t>
    </dgm:pt>
    <dgm:pt modelId="{90FC1A3E-8964-47F9-8BBB-1E6CA24086D3}">
      <dgm:prSet custT="1"/>
      <dgm:spPr/>
      <dgm:t>
        <a:bodyPr/>
        <a:lstStyle/>
        <a:p>
          <a:r>
            <a:rPr lang="en-US" sz="2800" dirty="0"/>
            <a:t>more than 30% of income spent on rent </a:t>
          </a:r>
        </a:p>
      </dgm:t>
    </dgm:pt>
    <dgm:pt modelId="{A4FD28AC-576C-477F-92BB-4EB049F9876E}" type="parTrans" cxnId="{4B39F859-0AC8-4AD8-AF91-01218CCE563F}">
      <dgm:prSet/>
      <dgm:spPr/>
      <dgm:t>
        <a:bodyPr/>
        <a:lstStyle/>
        <a:p>
          <a:endParaRPr lang="en-US"/>
        </a:p>
      </dgm:t>
    </dgm:pt>
    <dgm:pt modelId="{06D0ED50-2495-4A9F-A66E-7F3D1359A85C}" type="sibTrans" cxnId="{4B39F859-0AC8-4AD8-AF91-01218CCE563F}">
      <dgm:prSet/>
      <dgm:spPr/>
      <dgm:t>
        <a:bodyPr/>
        <a:lstStyle/>
        <a:p>
          <a:endParaRPr lang="en-US"/>
        </a:p>
      </dgm:t>
    </dgm:pt>
    <dgm:pt modelId="{40DB8111-0E7A-4E6B-AC44-6B97859AAFB6}">
      <dgm:prSet custT="1"/>
      <dgm:spPr/>
      <dgm:t>
        <a:bodyPr/>
        <a:lstStyle/>
        <a:p>
          <a:r>
            <a:rPr lang="en-US" sz="2800" dirty="0"/>
            <a:t>no additional property valued over $50,000</a:t>
          </a:r>
        </a:p>
      </dgm:t>
    </dgm:pt>
    <dgm:pt modelId="{F5043FB8-89A8-427F-B546-F36AD98A494F}" type="parTrans" cxnId="{B0BDCB13-EB51-4CA0-99F9-A421DFA7DCF7}">
      <dgm:prSet/>
      <dgm:spPr/>
      <dgm:t>
        <a:bodyPr/>
        <a:lstStyle/>
        <a:p>
          <a:endParaRPr lang="en-US"/>
        </a:p>
      </dgm:t>
    </dgm:pt>
    <dgm:pt modelId="{57C6B2EE-355A-425C-BB5A-AC6C10F29021}" type="sibTrans" cxnId="{B0BDCB13-EB51-4CA0-99F9-A421DFA7DCF7}">
      <dgm:prSet/>
      <dgm:spPr/>
      <dgm:t>
        <a:bodyPr/>
        <a:lstStyle/>
        <a:p>
          <a:endParaRPr lang="en-US"/>
        </a:p>
      </dgm:t>
    </dgm:pt>
    <dgm:pt modelId="{87E1ACF0-F567-4E94-9915-440E73C6AEAA}">
      <dgm:prSet custT="1"/>
      <dgm:spPr/>
      <dgm:t>
        <a:bodyPr/>
        <a:lstStyle/>
        <a:p>
          <a:r>
            <a:rPr lang="en-US" sz="2800" dirty="0"/>
            <a:t>maximum monthly assistance $400</a:t>
          </a:r>
        </a:p>
      </dgm:t>
    </dgm:pt>
    <dgm:pt modelId="{94704785-9C68-421E-A4DA-63E000F3D6A7}" type="parTrans" cxnId="{AC9AFCC0-0655-4292-8E40-FDBE45F5D1E8}">
      <dgm:prSet/>
      <dgm:spPr/>
      <dgm:t>
        <a:bodyPr/>
        <a:lstStyle/>
        <a:p>
          <a:endParaRPr lang="en-US"/>
        </a:p>
      </dgm:t>
    </dgm:pt>
    <dgm:pt modelId="{F04C824B-C450-4C03-A835-B11097FB6445}" type="sibTrans" cxnId="{AC9AFCC0-0655-4292-8E40-FDBE45F5D1E8}">
      <dgm:prSet/>
      <dgm:spPr/>
      <dgm:t>
        <a:bodyPr/>
        <a:lstStyle/>
        <a:p>
          <a:endParaRPr lang="en-US"/>
        </a:p>
      </dgm:t>
    </dgm:pt>
    <dgm:pt modelId="{4CC92F0B-3C9B-47DA-BCD1-F07D010808A4}">
      <dgm:prSet custT="1"/>
      <dgm:spPr/>
      <dgm:t>
        <a:bodyPr/>
        <a:lstStyle/>
        <a:p>
          <a:r>
            <a:rPr lang="en-US" sz="2800" dirty="0"/>
            <a:t>low/moderate income renters able to live in Carlisle</a:t>
          </a:r>
        </a:p>
      </dgm:t>
    </dgm:pt>
    <dgm:pt modelId="{98FAE583-9909-4433-ADEA-BDA0F8E074DF}" type="parTrans" cxnId="{65F840D1-9395-4C81-AC04-19BCBEA1DFAD}">
      <dgm:prSet/>
      <dgm:spPr/>
      <dgm:t>
        <a:bodyPr/>
        <a:lstStyle/>
        <a:p>
          <a:endParaRPr lang="en-US"/>
        </a:p>
      </dgm:t>
    </dgm:pt>
    <dgm:pt modelId="{322E0F38-6B7C-4CE3-A1A1-E0EC3D3602D5}" type="sibTrans" cxnId="{65F840D1-9395-4C81-AC04-19BCBEA1DFAD}">
      <dgm:prSet/>
      <dgm:spPr/>
      <dgm:t>
        <a:bodyPr/>
        <a:lstStyle/>
        <a:p>
          <a:endParaRPr lang="en-US"/>
        </a:p>
      </dgm:t>
    </dgm:pt>
    <dgm:pt modelId="{CFD0365C-16FF-48FD-ABA8-7C2896E45586}">
      <dgm:prSet/>
      <dgm:spPr/>
      <dgm:t>
        <a:bodyPr/>
        <a:lstStyle/>
        <a:p>
          <a:r>
            <a:rPr lang="en-US" i="1" dirty="0"/>
            <a:t>Managed by Council on Aging &amp; Human Services (COAHS)</a:t>
          </a:r>
          <a:endParaRPr lang="en-US" dirty="0"/>
        </a:p>
      </dgm:t>
    </dgm:pt>
    <dgm:pt modelId="{2DF0C530-322A-4AC6-97B0-078EB75B95BB}" type="parTrans" cxnId="{03297110-F306-4416-ACF0-F5D90BD41775}">
      <dgm:prSet/>
      <dgm:spPr/>
      <dgm:t>
        <a:bodyPr/>
        <a:lstStyle/>
        <a:p>
          <a:endParaRPr lang="en-US"/>
        </a:p>
      </dgm:t>
    </dgm:pt>
    <dgm:pt modelId="{9102FC96-18EB-4DEC-B8A8-83128031C0A3}" type="sibTrans" cxnId="{03297110-F306-4416-ACF0-F5D90BD41775}">
      <dgm:prSet/>
      <dgm:spPr/>
      <dgm:t>
        <a:bodyPr/>
        <a:lstStyle/>
        <a:p>
          <a:endParaRPr lang="en-US"/>
        </a:p>
      </dgm:t>
    </dgm:pt>
    <dgm:pt modelId="{0CF1434D-C3D4-F845-B928-B5FCDD70E5F5}" type="pres">
      <dgm:prSet presAssocID="{FB65C1BA-2335-4141-ACE7-4D930195B429}" presName="diagram" presStyleCnt="0">
        <dgm:presLayoutVars>
          <dgm:dir/>
          <dgm:resizeHandles val="exact"/>
        </dgm:presLayoutVars>
      </dgm:prSet>
      <dgm:spPr/>
    </dgm:pt>
    <dgm:pt modelId="{EDBC1E5C-2905-2C41-88A1-86FF5A13FFCC}" type="pres">
      <dgm:prSet presAssocID="{113A1079-3E2C-4056-86B7-D1661D12138C}" presName="node" presStyleLbl="node1" presStyleIdx="0" presStyleCnt="7">
        <dgm:presLayoutVars>
          <dgm:bulletEnabled val="1"/>
        </dgm:presLayoutVars>
      </dgm:prSet>
      <dgm:spPr/>
    </dgm:pt>
    <dgm:pt modelId="{56E62A7C-5925-E640-91A5-0CC2983961F4}" type="pres">
      <dgm:prSet presAssocID="{51DBCA7F-CAC6-4BE4-A978-A41098AC851B}" presName="sibTrans" presStyleCnt="0"/>
      <dgm:spPr/>
    </dgm:pt>
    <dgm:pt modelId="{26BBD167-F0DF-534F-AE7A-A23F757D2F72}" type="pres">
      <dgm:prSet presAssocID="{BFCED507-64A5-4005-866F-9616FBF3BFDB}" presName="node" presStyleLbl="node1" presStyleIdx="1" presStyleCnt="7">
        <dgm:presLayoutVars>
          <dgm:bulletEnabled val="1"/>
        </dgm:presLayoutVars>
      </dgm:prSet>
      <dgm:spPr/>
    </dgm:pt>
    <dgm:pt modelId="{51043A5B-275D-E44C-8BDF-DCB43F919D06}" type="pres">
      <dgm:prSet presAssocID="{23717BBF-5728-47F7-97A7-A59DC2C9241E}" presName="sibTrans" presStyleCnt="0"/>
      <dgm:spPr/>
    </dgm:pt>
    <dgm:pt modelId="{BD05CC00-FB0F-1946-B748-E76D53A78920}" type="pres">
      <dgm:prSet presAssocID="{90FC1A3E-8964-47F9-8BBB-1E6CA24086D3}" presName="node" presStyleLbl="node1" presStyleIdx="2" presStyleCnt="7">
        <dgm:presLayoutVars>
          <dgm:bulletEnabled val="1"/>
        </dgm:presLayoutVars>
      </dgm:prSet>
      <dgm:spPr/>
    </dgm:pt>
    <dgm:pt modelId="{8F1D1FED-B5EE-124F-959F-DC49A4447509}" type="pres">
      <dgm:prSet presAssocID="{06D0ED50-2495-4A9F-A66E-7F3D1359A85C}" presName="sibTrans" presStyleCnt="0"/>
      <dgm:spPr/>
    </dgm:pt>
    <dgm:pt modelId="{C25580A8-570F-C74C-A7AE-772373FADA53}" type="pres">
      <dgm:prSet presAssocID="{40DB8111-0E7A-4E6B-AC44-6B97859AAFB6}" presName="node" presStyleLbl="node1" presStyleIdx="3" presStyleCnt="7">
        <dgm:presLayoutVars>
          <dgm:bulletEnabled val="1"/>
        </dgm:presLayoutVars>
      </dgm:prSet>
      <dgm:spPr/>
    </dgm:pt>
    <dgm:pt modelId="{0A099B76-705F-BB49-948D-A94E9A658170}" type="pres">
      <dgm:prSet presAssocID="{57C6B2EE-355A-425C-BB5A-AC6C10F29021}" presName="sibTrans" presStyleCnt="0"/>
      <dgm:spPr/>
    </dgm:pt>
    <dgm:pt modelId="{E63B1D82-878D-C047-9863-EE032C8DC7E4}" type="pres">
      <dgm:prSet presAssocID="{87E1ACF0-F567-4E94-9915-440E73C6AEAA}" presName="node" presStyleLbl="node1" presStyleIdx="4" presStyleCnt="7">
        <dgm:presLayoutVars>
          <dgm:bulletEnabled val="1"/>
        </dgm:presLayoutVars>
      </dgm:prSet>
      <dgm:spPr/>
    </dgm:pt>
    <dgm:pt modelId="{DD3C3591-1C7D-DE4E-B814-D1C9CF4A9C3B}" type="pres">
      <dgm:prSet presAssocID="{F04C824B-C450-4C03-A835-B11097FB6445}" presName="sibTrans" presStyleCnt="0"/>
      <dgm:spPr/>
    </dgm:pt>
    <dgm:pt modelId="{0664E051-726E-BA4D-978E-36E7F92D5117}" type="pres">
      <dgm:prSet presAssocID="{4CC92F0B-3C9B-47DA-BCD1-F07D010808A4}" presName="node" presStyleLbl="node1" presStyleIdx="5" presStyleCnt="7" custScaleY="115497">
        <dgm:presLayoutVars>
          <dgm:bulletEnabled val="1"/>
        </dgm:presLayoutVars>
      </dgm:prSet>
      <dgm:spPr/>
    </dgm:pt>
    <dgm:pt modelId="{B9AE763F-74A9-B047-A97D-D4EDA171CAFC}" type="pres">
      <dgm:prSet presAssocID="{322E0F38-6B7C-4CE3-A1A1-E0EC3D3602D5}" presName="sibTrans" presStyleCnt="0"/>
      <dgm:spPr/>
    </dgm:pt>
    <dgm:pt modelId="{A426ED7C-1A09-2B41-B4DB-9DDE6E347C54}" type="pres">
      <dgm:prSet presAssocID="{CFD0365C-16FF-48FD-ABA8-7C2896E45586}" presName="node" presStyleLbl="node1" presStyleIdx="6" presStyleCnt="7" custScaleX="271488" custScaleY="39146">
        <dgm:presLayoutVars>
          <dgm:bulletEnabled val="1"/>
        </dgm:presLayoutVars>
      </dgm:prSet>
      <dgm:spPr/>
    </dgm:pt>
  </dgm:ptLst>
  <dgm:cxnLst>
    <dgm:cxn modelId="{03297110-F306-4416-ACF0-F5D90BD41775}" srcId="{FB65C1BA-2335-4141-ACE7-4D930195B429}" destId="{CFD0365C-16FF-48FD-ABA8-7C2896E45586}" srcOrd="6" destOrd="0" parTransId="{2DF0C530-322A-4AC6-97B0-078EB75B95BB}" sibTransId="{9102FC96-18EB-4DEC-B8A8-83128031C0A3}"/>
    <dgm:cxn modelId="{B0BDCB13-EB51-4CA0-99F9-A421DFA7DCF7}" srcId="{FB65C1BA-2335-4141-ACE7-4D930195B429}" destId="{40DB8111-0E7A-4E6B-AC44-6B97859AAFB6}" srcOrd="3" destOrd="0" parTransId="{F5043FB8-89A8-427F-B546-F36AD98A494F}" sibTransId="{57C6B2EE-355A-425C-BB5A-AC6C10F29021}"/>
    <dgm:cxn modelId="{97731B46-17BC-BE41-814B-E3459571782B}" type="presOf" srcId="{40DB8111-0E7A-4E6B-AC44-6B97859AAFB6}" destId="{C25580A8-570F-C74C-A7AE-772373FADA53}" srcOrd="0" destOrd="0" presId="urn:microsoft.com/office/officeart/2005/8/layout/default"/>
    <dgm:cxn modelId="{4B39F859-0AC8-4AD8-AF91-01218CCE563F}" srcId="{FB65C1BA-2335-4141-ACE7-4D930195B429}" destId="{90FC1A3E-8964-47F9-8BBB-1E6CA24086D3}" srcOrd="2" destOrd="0" parTransId="{A4FD28AC-576C-477F-92BB-4EB049F9876E}" sibTransId="{06D0ED50-2495-4A9F-A66E-7F3D1359A85C}"/>
    <dgm:cxn modelId="{5D8B7B92-8E67-F64E-BF49-0B5E452C3B67}" type="presOf" srcId="{4CC92F0B-3C9B-47DA-BCD1-F07D010808A4}" destId="{0664E051-726E-BA4D-978E-36E7F92D5117}" srcOrd="0" destOrd="0" presId="urn:microsoft.com/office/officeart/2005/8/layout/default"/>
    <dgm:cxn modelId="{688EF795-783D-474A-9E4F-E9B5322C9A8D}" srcId="{FB65C1BA-2335-4141-ACE7-4D930195B429}" destId="{113A1079-3E2C-4056-86B7-D1661D12138C}" srcOrd="0" destOrd="0" parTransId="{F8DC13C4-971C-468A-9509-336352CCA63C}" sibTransId="{51DBCA7F-CAC6-4BE4-A978-A41098AC851B}"/>
    <dgm:cxn modelId="{676BA497-32FA-EC49-952F-1F30292A399A}" type="presOf" srcId="{90FC1A3E-8964-47F9-8BBB-1E6CA24086D3}" destId="{BD05CC00-FB0F-1946-B748-E76D53A78920}" srcOrd="0" destOrd="0" presId="urn:microsoft.com/office/officeart/2005/8/layout/default"/>
    <dgm:cxn modelId="{85D7579A-3B2F-4C42-970E-F517D884874F}" type="presOf" srcId="{CFD0365C-16FF-48FD-ABA8-7C2896E45586}" destId="{A426ED7C-1A09-2B41-B4DB-9DDE6E347C54}" srcOrd="0" destOrd="0" presId="urn:microsoft.com/office/officeart/2005/8/layout/default"/>
    <dgm:cxn modelId="{F73DECA5-6C65-B649-AB60-A3AC38C88B99}" type="presOf" srcId="{87E1ACF0-F567-4E94-9915-440E73C6AEAA}" destId="{E63B1D82-878D-C047-9863-EE032C8DC7E4}" srcOrd="0" destOrd="0" presId="urn:microsoft.com/office/officeart/2005/8/layout/default"/>
    <dgm:cxn modelId="{AC9AFCC0-0655-4292-8E40-FDBE45F5D1E8}" srcId="{FB65C1BA-2335-4141-ACE7-4D930195B429}" destId="{87E1ACF0-F567-4E94-9915-440E73C6AEAA}" srcOrd="4" destOrd="0" parTransId="{94704785-9C68-421E-A4DA-63E000F3D6A7}" sibTransId="{F04C824B-C450-4C03-A835-B11097FB6445}"/>
    <dgm:cxn modelId="{6DA54FC9-BBC2-BA4B-B174-B72E69024F1F}" type="presOf" srcId="{FB65C1BA-2335-4141-ACE7-4D930195B429}" destId="{0CF1434D-C3D4-F845-B928-B5FCDD70E5F5}" srcOrd="0" destOrd="0" presId="urn:microsoft.com/office/officeart/2005/8/layout/default"/>
    <dgm:cxn modelId="{F85360CE-9D6E-304E-BD3E-ECCA56510EBB}" type="presOf" srcId="{BFCED507-64A5-4005-866F-9616FBF3BFDB}" destId="{26BBD167-F0DF-534F-AE7A-A23F757D2F72}" srcOrd="0" destOrd="0" presId="urn:microsoft.com/office/officeart/2005/8/layout/default"/>
    <dgm:cxn modelId="{65F840D1-9395-4C81-AC04-19BCBEA1DFAD}" srcId="{FB65C1BA-2335-4141-ACE7-4D930195B429}" destId="{4CC92F0B-3C9B-47DA-BCD1-F07D010808A4}" srcOrd="5" destOrd="0" parTransId="{98FAE583-9909-4433-ADEA-BDA0F8E074DF}" sibTransId="{322E0F38-6B7C-4CE3-A1A1-E0EC3D3602D5}"/>
    <dgm:cxn modelId="{333973EB-539C-264F-BF9F-F951588789A9}" type="presOf" srcId="{113A1079-3E2C-4056-86B7-D1661D12138C}" destId="{EDBC1E5C-2905-2C41-88A1-86FF5A13FFCC}" srcOrd="0" destOrd="0" presId="urn:microsoft.com/office/officeart/2005/8/layout/default"/>
    <dgm:cxn modelId="{E5487FF4-1E87-4BD1-8CE2-2DB0B2589335}" srcId="{FB65C1BA-2335-4141-ACE7-4D930195B429}" destId="{BFCED507-64A5-4005-866F-9616FBF3BFDB}" srcOrd="1" destOrd="0" parTransId="{A5D66D4B-0E1B-4D09-B4E0-A89250CAA6D7}" sibTransId="{23717BBF-5728-47F7-97A7-A59DC2C9241E}"/>
    <dgm:cxn modelId="{70F8081D-D670-1847-BF35-67A6256848DD}" type="presParOf" srcId="{0CF1434D-C3D4-F845-B928-B5FCDD70E5F5}" destId="{EDBC1E5C-2905-2C41-88A1-86FF5A13FFCC}" srcOrd="0" destOrd="0" presId="urn:microsoft.com/office/officeart/2005/8/layout/default"/>
    <dgm:cxn modelId="{15862429-A194-264C-80FF-6051A62D5619}" type="presParOf" srcId="{0CF1434D-C3D4-F845-B928-B5FCDD70E5F5}" destId="{56E62A7C-5925-E640-91A5-0CC2983961F4}" srcOrd="1" destOrd="0" presId="urn:microsoft.com/office/officeart/2005/8/layout/default"/>
    <dgm:cxn modelId="{01E1B0EE-DDA0-8242-8860-9CE74C8AEFA7}" type="presParOf" srcId="{0CF1434D-C3D4-F845-B928-B5FCDD70E5F5}" destId="{26BBD167-F0DF-534F-AE7A-A23F757D2F72}" srcOrd="2" destOrd="0" presId="urn:microsoft.com/office/officeart/2005/8/layout/default"/>
    <dgm:cxn modelId="{033F52C7-D33A-9A4C-B16F-17A123AFDA7A}" type="presParOf" srcId="{0CF1434D-C3D4-F845-B928-B5FCDD70E5F5}" destId="{51043A5B-275D-E44C-8BDF-DCB43F919D06}" srcOrd="3" destOrd="0" presId="urn:microsoft.com/office/officeart/2005/8/layout/default"/>
    <dgm:cxn modelId="{DF177D3F-470E-2841-B441-8770B0669337}" type="presParOf" srcId="{0CF1434D-C3D4-F845-B928-B5FCDD70E5F5}" destId="{BD05CC00-FB0F-1946-B748-E76D53A78920}" srcOrd="4" destOrd="0" presId="urn:microsoft.com/office/officeart/2005/8/layout/default"/>
    <dgm:cxn modelId="{052EBC75-9E94-8041-B6AA-DA3245F27A53}" type="presParOf" srcId="{0CF1434D-C3D4-F845-B928-B5FCDD70E5F5}" destId="{8F1D1FED-B5EE-124F-959F-DC49A4447509}" srcOrd="5" destOrd="0" presId="urn:microsoft.com/office/officeart/2005/8/layout/default"/>
    <dgm:cxn modelId="{D94DD0F2-A1F6-074D-B461-912CF76040E0}" type="presParOf" srcId="{0CF1434D-C3D4-F845-B928-B5FCDD70E5F5}" destId="{C25580A8-570F-C74C-A7AE-772373FADA53}" srcOrd="6" destOrd="0" presId="urn:microsoft.com/office/officeart/2005/8/layout/default"/>
    <dgm:cxn modelId="{7619375C-931B-8A4F-AE8B-2D51FBDD1B85}" type="presParOf" srcId="{0CF1434D-C3D4-F845-B928-B5FCDD70E5F5}" destId="{0A099B76-705F-BB49-948D-A94E9A658170}" srcOrd="7" destOrd="0" presId="urn:microsoft.com/office/officeart/2005/8/layout/default"/>
    <dgm:cxn modelId="{966DBD75-E463-7743-8BD7-5A0DA8734CE1}" type="presParOf" srcId="{0CF1434D-C3D4-F845-B928-B5FCDD70E5F5}" destId="{E63B1D82-878D-C047-9863-EE032C8DC7E4}" srcOrd="8" destOrd="0" presId="urn:microsoft.com/office/officeart/2005/8/layout/default"/>
    <dgm:cxn modelId="{C74F9A3F-9AEB-5846-8CBF-2DFFAC982323}" type="presParOf" srcId="{0CF1434D-C3D4-F845-B928-B5FCDD70E5F5}" destId="{DD3C3591-1C7D-DE4E-B814-D1C9CF4A9C3B}" srcOrd="9" destOrd="0" presId="urn:microsoft.com/office/officeart/2005/8/layout/default"/>
    <dgm:cxn modelId="{C1BF9071-D32A-1D43-A7C1-6641F9ED8C8E}" type="presParOf" srcId="{0CF1434D-C3D4-F845-B928-B5FCDD70E5F5}" destId="{0664E051-726E-BA4D-978E-36E7F92D5117}" srcOrd="10" destOrd="0" presId="urn:microsoft.com/office/officeart/2005/8/layout/default"/>
    <dgm:cxn modelId="{BCB2E7BC-49D0-164A-B67A-B5585292B63B}" type="presParOf" srcId="{0CF1434D-C3D4-F845-B928-B5FCDD70E5F5}" destId="{B9AE763F-74A9-B047-A97D-D4EDA171CAFC}" srcOrd="11" destOrd="0" presId="urn:microsoft.com/office/officeart/2005/8/layout/default"/>
    <dgm:cxn modelId="{8E6F4D9A-0BF6-A74E-B552-9620E38EE10D}" type="presParOf" srcId="{0CF1434D-C3D4-F845-B928-B5FCDD70E5F5}" destId="{A426ED7C-1A09-2B41-B4DB-9DDE6E347C54}" srcOrd="12" destOrd="0" presId="urn:microsoft.com/office/officeart/2005/8/layout/default"/>
  </dgm:cxnLst>
  <dgm:bg>
    <a:solidFill>
      <a:srgbClr val="BABABA">
        <a:alpha val="5098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B5FA6-1E2E-4749-8F67-973EF28D5524}">
      <dsp:nvSpPr>
        <dsp:cNvPr id="0" name=""/>
        <dsp:cNvSpPr/>
      </dsp:nvSpPr>
      <dsp:spPr>
        <a:xfrm>
          <a:off x="2473" y="439847"/>
          <a:ext cx="2538426" cy="16011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Affordable Housing Trust 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Chris Johnson-Batista</a:t>
          </a:r>
        </a:p>
      </dsp:txBody>
      <dsp:txXfrm>
        <a:off x="2473" y="439847"/>
        <a:ext cx="2538426" cy="1601127"/>
      </dsp:txXfrm>
    </dsp:sp>
    <dsp:sp modelId="{14138B09-CA4C-4D43-A5E6-DAEE49735F26}">
      <dsp:nvSpPr>
        <dsp:cNvPr id="0" name=""/>
        <dsp:cNvSpPr/>
      </dsp:nvSpPr>
      <dsp:spPr>
        <a:xfrm>
          <a:off x="2768859" y="467215"/>
          <a:ext cx="2241485" cy="1546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Conservation Commission 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Helen Young </a:t>
          </a:r>
        </a:p>
      </dsp:txBody>
      <dsp:txXfrm>
        <a:off x="2768859" y="467215"/>
        <a:ext cx="2241485" cy="1546389"/>
      </dsp:txXfrm>
    </dsp:sp>
    <dsp:sp modelId="{B4E8D48D-C966-7D4A-96FF-DBC0E89B32EF}">
      <dsp:nvSpPr>
        <dsp:cNvPr id="0" name=""/>
        <dsp:cNvSpPr/>
      </dsp:nvSpPr>
      <dsp:spPr>
        <a:xfrm>
          <a:off x="5238305" y="448812"/>
          <a:ext cx="2481823" cy="158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Historic Commission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Krissy O’Shea</a:t>
          </a:r>
        </a:p>
      </dsp:txBody>
      <dsp:txXfrm>
        <a:off x="5238305" y="448812"/>
        <a:ext cx="2481823" cy="1583196"/>
      </dsp:txXfrm>
    </dsp:sp>
    <dsp:sp modelId="{17F0671C-12FF-924B-A7B7-5A90DB76F7D1}">
      <dsp:nvSpPr>
        <dsp:cNvPr id="0" name=""/>
        <dsp:cNvSpPr/>
      </dsp:nvSpPr>
      <dsp:spPr>
        <a:xfrm>
          <a:off x="7948088" y="457484"/>
          <a:ext cx="2412637" cy="1565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Member at-large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Maureen Cosgrove- </a:t>
          </a:r>
          <a:r>
            <a:rPr lang="en-US" sz="2500" kern="1200" dirty="0" err="1"/>
            <a:t>Deery</a:t>
          </a:r>
          <a:endParaRPr lang="en-US" sz="2500" kern="1200" dirty="0"/>
        </a:p>
      </dsp:txBody>
      <dsp:txXfrm>
        <a:off x="7948088" y="457484"/>
        <a:ext cx="2412637" cy="1565852"/>
      </dsp:txXfrm>
    </dsp:sp>
    <dsp:sp modelId="{A126B3CB-18C1-644D-AB33-FA98940D3FFA}">
      <dsp:nvSpPr>
        <dsp:cNvPr id="0" name=""/>
        <dsp:cNvSpPr/>
      </dsp:nvSpPr>
      <dsp:spPr>
        <a:xfrm>
          <a:off x="1298768" y="2268934"/>
          <a:ext cx="2345754" cy="1695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Planning Board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Addie Grady</a:t>
          </a:r>
        </a:p>
      </dsp:txBody>
      <dsp:txXfrm>
        <a:off x="1298768" y="2268934"/>
        <a:ext cx="2345754" cy="1695694"/>
      </dsp:txXfrm>
    </dsp:sp>
    <dsp:sp modelId="{35DF85D0-7A9D-7F4C-87A9-B7B32D526CB6}">
      <dsp:nvSpPr>
        <dsp:cNvPr id="0" name=""/>
        <dsp:cNvSpPr/>
      </dsp:nvSpPr>
      <dsp:spPr>
        <a:xfrm>
          <a:off x="3872482" y="2268934"/>
          <a:ext cx="2513305" cy="1695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Recreation Commission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Courtney </a:t>
          </a:r>
          <a:r>
            <a:rPr lang="en-US" sz="2400" kern="1200" dirty="0" err="1"/>
            <a:t>Bittelari</a:t>
          </a:r>
          <a:r>
            <a:rPr lang="en-US" sz="2300" kern="1200" dirty="0"/>
            <a:t> </a:t>
          </a:r>
        </a:p>
      </dsp:txBody>
      <dsp:txXfrm>
        <a:off x="3872482" y="2268934"/>
        <a:ext cx="2513305" cy="1695694"/>
      </dsp:txXfrm>
    </dsp:sp>
    <dsp:sp modelId="{2BBA38FE-A40A-CC42-974F-1BE8F72826AB}">
      <dsp:nvSpPr>
        <dsp:cNvPr id="0" name=""/>
        <dsp:cNvSpPr/>
      </dsp:nvSpPr>
      <dsp:spPr>
        <a:xfrm>
          <a:off x="6613747" y="2268934"/>
          <a:ext cx="2450684" cy="1695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Select Board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Barney Arnold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CPC Chair</a:t>
          </a:r>
        </a:p>
      </dsp:txBody>
      <dsp:txXfrm>
        <a:off x="6613747" y="2268934"/>
        <a:ext cx="2450684" cy="169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26128-D103-4380-8DCF-6A2588D9BF91}">
      <dsp:nvSpPr>
        <dsp:cNvPr id="0" name=""/>
        <dsp:cNvSpPr/>
      </dsp:nvSpPr>
      <dsp:spPr>
        <a:xfrm>
          <a:off x="34372" y="27685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0FFE0-F8AB-4604-A2AD-D4FED99172F6}">
      <dsp:nvSpPr>
        <dsp:cNvPr id="0" name=""/>
        <dsp:cNvSpPr/>
      </dsp:nvSpPr>
      <dsp:spPr>
        <a:xfrm>
          <a:off x="314914" y="557400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E8116-D8EB-49C1-BB0C-C28BFEA3392F}">
      <dsp:nvSpPr>
        <dsp:cNvPr id="0" name=""/>
        <dsp:cNvSpPr/>
      </dsp:nvSpPr>
      <dsp:spPr>
        <a:xfrm>
          <a:off x="1656555" y="2768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$75,000 </a:t>
          </a:r>
          <a:r>
            <a:rPr lang="en-US" sz="3200" b="1" kern="1200" dirty="0"/>
            <a:t>Historic Preservation</a:t>
          </a:r>
        </a:p>
      </dsp:txBody>
      <dsp:txXfrm>
        <a:off x="1656555" y="276857"/>
        <a:ext cx="3148942" cy="1335915"/>
      </dsp:txXfrm>
    </dsp:sp>
    <dsp:sp modelId="{00EC3DF5-D24B-4224-98E6-C90BB9FE50EA}">
      <dsp:nvSpPr>
        <dsp:cNvPr id="0" name=""/>
        <dsp:cNvSpPr/>
      </dsp:nvSpPr>
      <dsp:spPr>
        <a:xfrm>
          <a:off x="5354177" y="27685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48486-B232-4166-BAFF-5015B282D03F}">
      <dsp:nvSpPr>
        <dsp:cNvPr id="0" name=""/>
        <dsp:cNvSpPr/>
      </dsp:nvSpPr>
      <dsp:spPr>
        <a:xfrm>
          <a:off x="5644121" y="459624"/>
          <a:ext cx="774822" cy="998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066D7-557E-4894-9AEC-82AE829372A7}">
      <dsp:nvSpPr>
        <dsp:cNvPr id="0" name=""/>
        <dsp:cNvSpPr/>
      </dsp:nvSpPr>
      <dsp:spPr>
        <a:xfrm>
          <a:off x="7010242" y="137027"/>
          <a:ext cx="3081177" cy="161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$75,000 </a:t>
          </a:r>
          <a:r>
            <a:rPr lang="en-US" sz="3200" b="1" kern="1200" dirty="0"/>
            <a:t>Open Space/Outdoor Recreation</a:t>
          </a:r>
        </a:p>
      </dsp:txBody>
      <dsp:txXfrm>
        <a:off x="7010242" y="137027"/>
        <a:ext cx="3081177" cy="1615575"/>
      </dsp:txXfrm>
    </dsp:sp>
    <dsp:sp modelId="{614150B9-AACA-4714-970C-9F357A6C7DA6}">
      <dsp:nvSpPr>
        <dsp:cNvPr id="0" name=""/>
        <dsp:cNvSpPr/>
      </dsp:nvSpPr>
      <dsp:spPr>
        <a:xfrm>
          <a:off x="76200" y="1981195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021FF-BE0A-4A78-A85F-EE1EA7DEEE6F}">
      <dsp:nvSpPr>
        <dsp:cNvPr id="0" name=""/>
        <dsp:cNvSpPr/>
      </dsp:nvSpPr>
      <dsp:spPr>
        <a:xfrm>
          <a:off x="304803" y="228599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2B125-9E44-4BD3-B62B-4BB5191C6762}">
      <dsp:nvSpPr>
        <dsp:cNvPr id="0" name=""/>
        <dsp:cNvSpPr/>
      </dsp:nvSpPr>
      <dsp:spPr>
        <a:xfrm>
          <a:off x="1600189" y="2202249"/>
          <a:ext cx="386079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$75,000  </a:t>
          </a:r>
          <a:r>
            <a:rPr lang="en-US" sz="3200" b="1" kern="1200" dirty="0"/>
            <a:t>Community (affordable) Housing </a:t>
          </a:r>
        </a:p>
      </dsp:txBody>
      <dsp:txXfrm>
        <a:off x="1600189" y="2202249"/>
        <a:ext cx="3860792" cy="1335915"/>
      </dsp:txXfrm>
    </dsp:sp>
    <dsp:sp modelId="{E2447BF3-B471-491A-881C-5A52C7C6581E}">
      <dsp:nvSpPr>
        <dsp:cNvPr id="0" name=""/>
        <dsp:cNvSpPr/>
      </dsp:nvSpPr>
      <dsp:spPr>
        <a:xfrm>
          <a:off x="5410202" y="205739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51F35-97FA-40B4-88A8-B8204E4A6AD4}">
      <dsp:nvSpPr>
        <dsp:cNvPr id="0" name=""/>
        <dsp:cNvSpPr/>
      </dsp:nvSpPr>
      <dsp:spPr>
        <a:xfrm>
          <a:off x="5714998" y="228599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22781-B46A-4E83-AF9D-AB505CD65F20}">
      <dsp:nvSpPr>
        <dsp:cNvPr id="0" name=""/>
        <dsp:cNvSpPr/>
      </dsp:nvSpPr>
      <dsp:spPr>
        <a:xfrm>
          <a:off x="7188220" y="220224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$35,000 </a:t>
          </a:r>
          <a:r>
            <a:rPr lang="en-US" sz="3200" b="1" kern="1200" dirty="0"/>
            <a:t>CPC Administrative Account</a:t>
          </a:r>
        </a:p>
      </dsp:txBody>
      <dsp:txXfrm>
        <a:off x="7188220" y="2202249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6BE4-FF17-8E49-BE51-0F3CD49B0341}">
      <dsp:nvSpPr>
        <dsp:cNvPr id="0" name=""/>
        <dsp:cNvSpPr/>
      </dsp:nvSpPr>
      <dsp:spPr>
        <a:xfrm>
          <a:off x="1296873" y="0"/>
          <a:ext cx="5561137" cy="379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u="sng" kern="1200" dirty="0"/>
            <a:t>PHASE 1 Objectives</a:t>
          </a:r>
          <a:r>
            <a:rPr lang="en-US" sz="3600" kern="1200" dirty="0"/>
            <a:t> </a:t>
          </a:r>
          <a:r>
            <a:rPr lang="en-US" sz="4000" kern="1200" dirty="0"/>
            <a:t>*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600" kern="1200" dirty="0"/>
            <a:t>Complete land survey 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600" kern="1200" dirty="0"/>
            <a:t>Hire designer 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600" kern="1200" dirty="0"/>
            <a:t>Prepare draft design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600" kern="1200" dirty="0"/>
            <a:t>Community review</a:t>
          </a:r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600" kern="1200" dirty="0"/>
            <a:t>Construction bids</a:t>
          </a:r>
        </a:p>
      </dsp:txBody>
      <dsp:txXfrm>
        <a:off x="1296873" y="0"/>
        <a:ext cx="5561137" cy="3795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A7F07-6CEA-844E-A918-981DA1511DA9}">
      <dsp:nvSpPr>
        <dsp:cNvPr id="0" name=""/>
        <dsp:cNvSpPr/>
      </dsp:nvSpPr>
      <dsp:spPr>
        <a:xfrm>
          <a:off x="3393" y="636211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Reclaim + repave existing track</a:t>
          </a:r>
        </a:p>
      </dsp:txBody>
      <dsp:txXfrm>
        <a:off x="3393" y="636211"/>
        <a:ext cx="2692003" cy="1615201"/>
      </dsp:txXfrm>
    </dsp:sp>
    <dsp:sp modelId="{807FA8BB-B4B1-944E-818A-5C1FCA028121}">
      <dsp:nvSpPr>
        <dsp:cNvPr id="0" name=""/>
        <dsp:cNvSpPr/>
      </dsp:nvSpPr>
      <dsp:spPr>
        <a:xfrm>
          <a:off x="2964596" y="636211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Make safe for recreation + track meets</a:t>
          </a:r>
        </a:p>
      </dsp:txBody>
      <dsp:txXfrm>
        <a:off x="2964596" y="636211"/>
        <a:ext cx="2692003" cy="1615201"/>
      </dsp:txXfrm>
    </dsp:sp>
    <dsp:sp modelId="{B7B54BD4-57CD-D14C-B015-44A27A07E1BD}">
      <dsp:nvSpPr>
        <dsp:cNvPr id="0" name=""/>
        <dsp:cNvSpPr/>
      </dsp:nvSpPr>
      <dsp:spPr>
        <a:xfrm>
          <a:off x="5925800" y="636211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Add 4 additional parking spots;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/>
            <a:t>2 accessible</a:t>
          </a:r>
        </a:p>
      </dsp:txBody>
      <dsp:txXfrm>
        <a:off x="5925800" y="636211"/>
        <a:ext cx="2692003" cy="1615201"/>
      </dsp:txXfrm>
    </dsp:sp>
    <dsp:sp modelId="{AF5D6F25-B607-A341-A40C-2BAA370514BE}">
      <dsp:nvSpPr>
        <dsp:cNvPr id="0" name=""/>
        <dsp:cNvSpPr/>
      </dsp:nvSpPr>
      <dsp:spPr>
        <a:xfrm>
          <a:off x="8887003" y="636211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Pave accessible path - parking lot to field</a:t>
          </a:r>
        </a:p>
      </dsp:txBody>
      <dsp:txXfrm>
        <a:off x="8887003" y="636211"/>
        <a:ext cx="2692003" cy="1615201"/>
      </dsp:txXfrm>
    </dsp:sp>
    <dsp:sp modelId="{14BC0D07-BE3D-4843-B00D-BB5D53EF6F31}">
      <dsp:nvSpPr>
        <dsp:cNvPr id="0" name=""/>
        <dsp:cNvSpPr/>
      </dsp:nvSpPr>
      <dsp:spPr>
        <a:xfrm>
          <a:off x="1483995" y="2520614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Pave aprons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kern="1200" dirty="0"/>
            <a:t>along track for spectators</a:t>
          </a:r>
        </a:p>
      </dsp:txBody>
      <dsp:txXfrm>
        <a:off x="1483995" y="2520614"/>
        <a:ext cx="2692003" cy="1615201"/>
      </dsp:txXfrm>
    </dsp:sp>
    <dsp:sp modelId="{61267075-D993-3741-AC4D-97F565F6BA1F}">
      <dsp:nvSpPr>
        <dsp:cNvPr id="0" name=""/>
        <dsp:cNvSpPr/>
      </dsp:nvSpPr>
      <dsp:spPr>
        <a:xfrm>
          <a:off x="4445198" y="2520614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Add fixed benches; space for wheelchairs</a:t>
          </a:r>
        </a:p>
      </dsp:txBody>
      <dsp:txXfrm>
        <a:off x="4445198" y="2520614"/>
        <a:ext cx="2692003" cy="1615201"/>
      </dsp:txXfrm>
    </dsp:sp>
    <dsp:sp modelId="{7A859D9A-E96B-4443-AE50-619906EAB915}">
      <dsp:nvSpPr>
        <dsp:cNvPr id="0" name=""/>
        <dsp:cNvSpPr/>
      </dsp:nvSpPr>
      <dsp:spPr>
        <a:xfrm>
          <a:off x="7406401" y="2520614"/>
          <a:ext cx="2692003" cy="1615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Repair fences &amp; gates</a:t>
          </a:r>
        </a:p>
      </dsp:txBody>
      <dsp:txXfrm>
        <a:off x="7406401" y="2520614"/>
        <a:ext cx="2692003" cy="1615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C1E5C-2905-2C41-88A1-86FF5A13FFCC}">
      <dsp:nvSpPr>
        <dsp:cNvPr id="0" name=""/>
        <dsp:cNvSpPr/>
      </dsp:nvSpPr>
      <dsp:spPr>
        <a:xfrm>
          <a:off x="972145" y="1893"/>
          <a:ext cx="2773784" cy="1664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Requirements &amp; Benefits</a:t>
          </a:r>
          <a:endParaRPr lang="en-US" sz="2800" kern="1200" dirty="0"/>
        </a:p>
      </dsp:txBody>
      <dsp:txXfrm>
        <a:off x="972145" y="1893"/>
        <a:ext cx="2773784" cy="1664270"/>
      </dsp:txXfrm>
    </dsp:sp>
    <dsp:sp modelId="{26BBD167-F0DF-534F-AE7A-A23F757D2F72}">
      <dsp:nvSpPr>
        <dsp:cNvPr id="0" name=""/>
        <dsp:cNvSpPr/>
      </dsp:nvSpPr>
      <dsp:spPr>
        <a:xfrm>
          <a:off x="4023307" y="1893"/>
          <a:ext cx="2773784" cy="1664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income at/below 100% area median income</a:t>
          </a:r>
        </a:p>
      </dsp:txBody>
      <dsp:txXfrm>
        <a:off x="4023307" y="1893"/>
        <a:ext cx="2773784" cy="1664270"/>
      </dsp:txXfrm>
    </dsp:sp>
    <dsp:sp modelId="{BD05CC00-FB0F-1946-B748-E76D53A78920}">
      <dsp:nvSpPr>
        <dsp:cNvPr id="0" name=""/>
        <dsp:cNvSpPr/>
      </dsp:nvSpPr>
      <dsp:spPr>
        <a:xfrm>
          <a:off x="7074470" y="1893"/>
          <a:ext cx="2773784" cy="1664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more than 30% of income spent on rent </a:t>
          </a:r>
        </a:p>
      </dsp:txBody>
      <dsp:txXfrm>
        <a:off x="7074470" y="1893"/>
        <a:ext cx="2773784" cy="1664270"/>
      </dsp:txXfrm>
    </dsp:sp>
    <dsp:sp modelId="{C25580A8-570F-C74C-A7AE-772373FADA53}">
      <dsp:nvSpPr>
        <dsp:cNvPr id="0" name=""/>
        <dsp:cNvSpPr/>
      </dsp:nvSpPr>
      <dsp:spPr>
        <a:xfrm>
          <a:off x="972145" y="2072498"/>
          <a:ext cx="2773784" cy="1664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additional property valued over $50,000</a:t>
          </a:r>
        </a:p>
      </dsp:txBody>
      <dsp:txXfrm>
        <a:off x="972145" y="2072498"/>
        <a:ext cx="2773784" cy="1664270"/>
      </dsp:txXfrm>
    </dsp:sp>
    <dsp:sp modelId="{E63B1D82-878D-C047-9863-EE032C8DC7E4}">
      <dsp:nvSpPr>
        <dsp:cNvPr id="0" name=""/>
        <dsp:cNvSpPr/>
      </dsp:nvSpPr>
      <dsp:spPr>
        <a:xfrm>
          <a:off x="4023307" y="2072498"/>
          <a:ext cx="2773784" cy="1664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maximum monthly assistance $400</a:t>
          </a:r>
        </a:p>
      </dsp:txBody>
      <dsp:txXfrm>
        <a:off x="4023307" y="2072498"/>
        <a:ext cx="2773784" cy="1664270"/>
      </dsp:txXfrm>
    </dsp:sp>
    <dsp:sp modelId="{0664E051-726E-BA4D-978E-36E7F92D5117}">
      <dsp:nvSpPr>
        <dsp:cNvPr id="0" name=""/>
        <dsp:cNvSpPr/>
      </dsp:nvSpPr>
      <dsp:spPr>
        <a:xfrm>
          <a:off x="7074470" y="1943542"/>
          <a:ext cx="2773784" cy="1922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low/moderate income renters able to live in Carlisle</a:t>
          </a:r>
        </a:p>
      </dsp:txBody>
      <dsp:txXfrm>
        <a:off x="7074470" y="1943542"/>
        <a:ext cx="2773784" cy="1922182"/>
      </dsp:txXfrm>
    </dsp:sp>
    <dsp:sp modelId="{A426ED7C-1A09-2B41-B4DB-9DDE6E347C54}">
      <dsp:nvSpPr>
        <dsp:cNvPr id="0" name=""/>
        <dsp:cNvSpPr/>
      </dsp:nvSpPr>
      <dsp:spPr>
        <a:xfrm>
          <a:off x="1644954" y="4143103"/>
          <a:ext cx="7530491" cy="651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Managed by Council on Aging &amp; Human Services (COAHS)</a:t>
          </a:r>
          <a:endParaRPr lang="en-US" sz="2400" kern="1200" dirty="0"/>
        </a:p>
      </dsp:txBody>
      <dsp:txXfrm>
        <a:off x="1644954" y="4143103"/>
        <a:ext cx="7530491" cy="651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636D0C1A-7E83-4A88-B9D6-21C3CEDCAB06}" type="datetime1">
              <a:rPr lang="en-US"/>
              <a:pPr lvl="0"/>
              <a:t>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95C6D4FB-A9B5-41F7-A9D5-F42EC5E85399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3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8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2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5C6D4FB-A9B5-41F7-A9D5-F42EC5E85399}" type="slidenum">
              <a:rPr lang="en-US" smtClean="0"/>
              <a:pPr lv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0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 sz="44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 sz="36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09600" y="6356352"/>
            <a:ext cx="3251200" cy="349249"/>
          </a:xfrm>
        </p:spPr>
        <p:txBody>
          <a:bodyPr/>
          <a:lstStyle>
            <a:lvl1pPr>
              <a:defRPr sz="14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sz="14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Article # 22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021E6-ECC2-4000-A542-B7770EF92A7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8D984-27EF-4399-8386-0DA7ACCC30F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</a:defRPr>
            </a:lvl1pPr>
            <a:lvl2pPr>
              <a:lnSpc>
                <a:spcPct val="90000"/>
              </a:lnSpc>
              <a:spcAft>
                <a:spcPts val="600"/>
              </a:spcAft>
              <a:defRPr>
                <a:latin typeface="+mn-lt"/>
              </a:defRPr>
            </a:lvl2pPr>
            <a:lvl3pPr>
              <a:lnSpc>
                <a:spcPct val="90000"/>
              </a:lnSpc>
              <a:spcAft>
                <a:spcPts val="600"/>
              </a:spcAft>
              <a:defRPr>
                <a:latin typeface="+mn-lt"/>
              </a:defRPr>
            </a:lvl3pPr>
            <a:lvl4pPr>
              <a:lnSpc>
                <a:spcPct val="90000"/>
              </a:lnSpc>
              <a:spcAft>
                <a:spcPts val="600"/>
              </a:spcAft>
              <a:defRPr>
                <a:latin typeface="+mn-lt"/>
              </a:defRPr>
            </a:lvl4pPr>
            <a:lvl5pPr>
              <a:lnSpc>
                <a:spcPct val="90000"/>
              </a:lnSpc>
              <a:spcAft>
                <a:spcPts val="600"/>
              </a:spcAft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Article # 22</a:t>
            </a: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0181B80-BC55-4073-BC25-A62BEF6F67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5-18-25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Article # 22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600"/>
              </a:spcBef>
              <a:defRPr sz="2800">
                <a:latin typeface="+mj-lt"/>
              </a:defRPr>
            </a:lvl1pPr>
            <a:lvl2pPr>
              <a:spcBef>
                <a:spcPts val="600"/>
              </a:spcBef>
              <a:defRPr sz="2400">
                <a:latin typeface="+mj-lt"/>
              </a:defRPr>
            </a:lvl2pPr>
            <a:lvl3pPr>
              <a:spcBef>
                <a:spcPts val="600"/>
              </a:spcBef>
              <a:defRPr sz="2000">
                <a:latin typeface="+mj-lt"/>
              </a:defRPr>
            </a:lvl3pPr>
            <a:lvl4pPr>
              <a:spcBef>
                <a:spcPts val="600"/>
              </a:spcBef>
              <a:defRPr sz="1800">
                <a:latin typeface="+mj-lt"/>
              </a:defRPr>
            </a:lvl4pPr>
            <a:lvl5pPr>
              <a:spcBef>
                <a:spcPts val="600"/>
              </a:spcBef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>
                <a:latin typeface="+mj-lt"/>
              </a:defRPr>
            </a:lvl1pPr>
            <a:lvl2pPr>
              <a:spcBef>
                <a:spcPts val="600"/>
              </a:spcBef>
              <a:defRPr sz="2400">
                <a:latin typeface="+mj-lt"/>
              </a:defRPr>
            </a:lvl2pPr>
            <a:lvl3pPr>
              <a:spcBef>
                <a:spcPts val="500"/>
              </a:spcBef>
              <a:defRPr sz="2000">
                <a:latin typeface="+mj-lt"/>
              </a:defRPr>
            </a:lvl3pPr>
            <a:lvl4pPr>
              <a:spcBef>
                <a:spcPts val="400"/>
              </a:spcBef>
              <a:defRPr sz="1800">
                <a:latin typeface="+mj-lt"/>
              </a:defRPr>
            </a:lvl4pPr>
            <a:lvl5pPr>
              <a:spcBef>
                <a:spcPts val="400"/>
              </a:spcBef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5-18-25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Article # 22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8FBAB2B-463F-49F7-9A5B-AB8F70B3C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>
                <a:latin typeface="+mn-lt"/>
              </a:defRPr>
            </a:lvl1pPr>
            <a:lvl2pPr>
              <a:spcBef>
                <a:spcPts val="500"/>
              </a:spcBef>
              <a:defRPr sz="2000">
                <a:latin typeface="+mn-lt"/>
              </a:defRPr>
            </a:lvl2pPr>
            <a:lvl3pPr>
              <a:spcBef>
                <a:spcPts val="400"/>
              </a:spcBef>
              <a:defRPr sz="1800">
                <a:latin typeface="+mn-lt"/>
              </a:defRPr>
            </a:lvl3pPr>
            <a:lvl4pPr>
              <a:spcBef>
                <a:spcPts val="400"/>
              </a:spcBef>
              <a:defRPr sz="1600">
                <a:latin typeface="+mn-lt"/>
              </a:defRPr>
            </a:lvl4pPr>
            <a:lvl5pPr>
              <a:spcBef>
                <a:spcPts val="4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>
                <a:latin typeface="+mn-lt"/>
              </a:defRPr>
            </a:lvl1pPr>
            <a:lvl2pPr>
              <a:spcBef>
                <a:spcPts val="500"/>
              </a:spcBef>
              <a:defRPr sz="2000">
                <a:latin typeface="+mn-lt"/>
              </a:defRPr>
            </a:lvl2pPr>
            <a:lvl3pPr>
              <a:spcBef>
                <a:spcPts val="400"/>
              </a:spcBef>
              <a:defRPr sz="1800">
                <a:latin typeface="+mn-lt"/>
              </a:defRPr>
            </a:lvl3pPr>
            <a:lvl4pPr>
              <a:spcBef>
                <a:spcPts val="400"/>
              </a:spcBef>
              <a:defRPr sz="1600">
                <a:latin typeface="+mn-lt"/>
              </a:defRPr>
            </a:lvl4pPr>
            <a:lvl5pPr>
              <a:spcBef>
                <a:spcPts val="400"/>
              </a:spcBef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5-18-25</a:t>
            </a:r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Article # 22</a:t>
            </a:r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81BE453-6853-4CF7-A402-3AD1FF280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879944-4FA0-4132-83E3-D5FA149B6E1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669467-2044-4699-A64F-68A16A36100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10C62-BDEB-44BA-AFE4-F4B65D25620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5-18-25</a:t>
            </a: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Article # 22</a:t>
            </a: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771BE6-1215-40D8-9AC7-2FE59A366901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tx1"/>
                </a:solidFill>
                <a:uFillTx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tx1"/>
                </a:solidFill>
                <a:uFillTx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Article # 22</a:t>
            </a: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chemeClr val="tx1"/>
                </a:solidFill>
                <a:uFillTx/>
                <a:latin typeface="+mj-lt"/>
                <a:cs typeface="Arial"/>
              </a:defRPr>
            </a:lvl1pPr>
          </a:lstStyle>
          <a:p>
            <a:fld id="{1FDC7BA4-10B6-4538-B784-6D724AE354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1pPr>
    </p:titleStyle>
    <p:bodyStyle>
      <a:lvl1pPr marL="342900" marR="0" lvl="0" indent="-342900" algn="l" defTabSz="914400" rtl="0" fontAlgn="auto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1pPr>
      <a:lvl2pPr marL="742950" marR="0" lvl="1" indent="-285750" algn="l" defTabSz="914400" rtl="0" fontAlgn="auto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60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chemeClr val="tx1"/>
          </a:solidFill>
          <a:uFillTx/>
          <a:latin typeface="+mn-lt"/>
          <a:ea typeface="Verdana" pitchFamily="34" charset="0"/>
          <a:cs typeface="Verdana" pitchFamily="34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7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174811"/>
            <a:ext cx="10363200" cy="2034989"/>
          </a:xfrm>
          <a:solidFill>
            <a:srgbClr val="BABABA"/>
          </a:solidFill>
        </p:spPr>
        <p:txBody>
          <a:bodyPr/>
          <a:lstStyle/>
          <a:p>
            <a:pPr lvl="0"/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CPA Article 22 </a:t>
            </a:r>
            <a:br>
              <a:rPr lang="en-US" sz="6000" dirty="0">
                <a:solidFill>
                  <a:srgbClr val="00B050"/>
                </a:solidFill>
                <a:latin typeface="+mn-lt"/>
              </a:rPr>
            </a:br>
            <a:r>
              <a:rPr lang="en-US" dirty="0">
                <a:latin typeface="+mn-lt"/>
              </a:rPr>
              <a:t>Community Preservation Committee (CPC)  </a:t>
            </a:r>
            <a:br>
              <a:rPr lang="en-US" sz="60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5"/>
          <p:cNvSpPr txBox="1"/>
          <p:nvPr/>
        </p:nvSpPr>
        <p:spPr>
          <a:xfrm>
            <a:off x="8077203" y="6356352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C6DB8-88F8-4055-9071-9E494111C65E}" type="slidenum">
              <a:rPr/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US" sz="1200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56655-2200-AFF8-EC01-21CB216B72BE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F2CB-ECDF-94FF-ACAF-6CD18A4AAFB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Article # 22</a:t>
            </a:r>
            <a:endParaRPr lang="en-US" dirty="0"/>
          </a:p>
        </p:txBody>
      </p:sp>
      <p:graphicFrame>
        <p:nvGraphicFramePr>
          <p:cNvPr id="10" name="Subtitle 2">
            <a:extLst>
              <a:ext uri="{FF2B5EF4-FFF2-40B4-BE49-F238E27FC236}">
                <a16:creationId xmlns:a16="http://schemas.microsoft.com/office/drawing/2014/main" id="{61597DE6-B50E-2F4A-9689-DCB8B3E6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316537"/>
              </p:ext>
            </p:extLst>
          </p:nvPr>
        </p:nvGraphicFramePr>
        <p:xfrm>
          <a:off x="914400" y="1951876"/>
          <a:ext cx="10363200" cy="440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aseball field with trees in the background&#10;&#10;Description automatically generated">
            <a:extLst>
              <a:ext uri="{FF2B5EF4-FFF2-40B4-BE49-F238E27FC236}">
                <a16:creationId xmlns:a16="http://schemas.microsoft.com/office/drawing/2014/main" id="{A63B9FFE-3C6C-CC0E-E429-7FB32358A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b="104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76F24-EBA4-5DD7-E9DF-6AFC169C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Baseball Field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CE0B-ABBE-BD31-E353-9CDC7315540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46E0-E87D-C998-E426-95C99E2C8FA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17205476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hain link fence in a park&#10;&#10;Description automatically generated">
            <a:extLst>
              <a:ext uri="{FF2B5EF4-FFF2-40B4-BE49-F238E27FC236}">
                <a16:creationId xmlns:a16="http://schemas.microsoft.com/office/drawing/2014/main" id="{1ACDC538-8B77-9ABD-B26F-D231AE6DB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9" b="189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8CC83-0358-86B9-53A6-AA1B6D59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Feel like taking a few swings in this batting cage?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E17-2FF0-3E8F-5A88-16A9FAAA503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EC0A-B92A-3762-7C94-FC76A0A9CCB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4246219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5B43E-7473-E753-270B-790D1695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5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u="sng" dirty="0"/>
              <a:t>Motion 4</a:t>
            </a:r>
            <a:br>
              <a:rPr lang="en-US" sz="4200" dirty="0"/>
            </a:br>
            <a:r>
              <a:rPr lang="en-US" dirty="0"/>
              <a:t>Spalding Field Baseball Field 	</a:t>
            </a:r>
            <a:r>
              <a:rPr lang="en-US" dirty="0">
                <a:solidFill>
                  <a:srgbClr val="FF0000"/>
                </a:solidFill>
              </a:rPr>
              <a:t>$70,000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8C4A4A0-E07A-2BF2-F62E-8AF2B6D9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847088"/>
            <a:ext cx="10853928" cy="4490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</a:t>
            </a:r>
            <a:r>
              <a:rPr lang="en-US" sz="2800" b="1" dirty="0">
                <a:effectLst/>
              </a:rPr>
              <a:t>aseball Field &amp; Batting Cage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Meet 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safety and baseball standards; u</a:t>
            </a:r>
            <a:r>
              <a:rPr lang="en-US" sz="2800" dirty="0">
                <a:cs typeface="Times New Roman" panose="02020603050405020304" pitchFamily="18" charset="0"/>
              </a:rPr>
              <a:t>pgrade irrigation system</a:t>
            </a:r>
            <a:endParaRPr lang="en-US" sz="2800" dirty="0">
              <a:effectLst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effectLst/>
                <a:cs typeface="Times New Roman" panose="02020603050405020304" pitchFamily="18" charset="0"/>
              </a:rPr>
              <a:t>Restore 60’ baseball field; new bases, foul poles, pitcher’s mound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Purchase 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portable backstop for Little League play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dapt to 90’ field to allow adult play; repair permanent backstop </a:t>
            </a:r>
            <a:endParaRPr lang="en-US" sz="2800" b="1" dirty="0">
              <a:effectLst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cs typeface="Times New Roman" panose="02020603050405020304" pitchFamily="18" charset="0"/>
              </a:rPr>
              <a:t>R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epair batting cage structure, clear invasives</a:t>
            </a:r>
            <a:r>
              <a:rPr lang="en-US" sz="2800" dirty="0">
                <a:cs typeface="Times New Roman" panose="02020603050405020304" pitchFamily="18" charset="0"/>
              </a:rPr>
              <a:t> &amp; 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vegetation</a:t>
            </a:r>
          </a:p>
          <a:p>
            <a:pPr marL="0" indent="0">
              <a:buNone/>
            </a:pPr>
            <a:r>
              <a:rPr lang="en-US" sz="2800" b="1" dirty="0">
                <a:effectLst/>
              </a:rPr>
              <a:t>Historic Restoration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effectLst/>
                <a:cs typeface="Times New Roman" panose="02020603050405020304" pitchFamily="18" charset="0"/>
              </a:rPr>
              <a:t>Restore fieldstone retaining wall (1934 Civil Works Admin Project)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35CC-84BD-BA38-B9E2-20DBBC023DF8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9BCA-58AF-12E4-10AF-7272F4F5E93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9844294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red building with a sign on the side&#10;&#10;Description automatically generated">
            <a:extLst>
              <a:ext uri="{FF2B5EF4-FFF2-40B4-BE49-F238E27FC236}">
                <a16:creationId xmlns:a16="http://schemas.microsoft.com/office/drawing/2014/main" id="{9B828EE0-3516-BFD7-5672-E3A29DFFB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3" b="1067"/>
          <a:stretch/>
        </p:blipFill>
        <p:spPr>
          <a:xfrm>
            <a:off x="20" y="-147628"/>
            <a:ext cx="11887180" cy="6686540"/>
          </a:xfrm>
          <a:prstGeom prst="rect">
            <a:avLst/>
          </a:prstGeom>
        </p:spPr>
      </p:pic>
      <p:sp>
        <p:nvSpPr>
          <p:cNvPr id="37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F9BDF-8F69-31C3-60AA-D6B81AF7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Heald House &amp; Museum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4DA4-5C50-8B32-B6F0-2B7D6E307487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53DCB-560D-5FFE-0C15-D236A800088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13449507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72F12-F637-722F-6E85-56EFF007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solidFill>
            <a:srgbClr val="BABABA"/>
          </a:solidFill>
        </p:spPr>
        <p:txBody>
          <a:bodyPr>
            <a:normAutofit/>
          </a:bodyPr>
          <a:lstStyle/>
          <a:p>
            <a:r>
              <a:rPr lang="en-US" sz="4800" u="sng" dirty="0"/>
              <a:t>Motion 5</a:t>
            </a:r>
            <a:br>
              <a:rPr lang="en-US" sz="4800" dirty="0"/>
            </a:br>
            <a:r>
              <a:rPr lang="en-US" sz="4800" dirty="0"/>
              <a:t>Heald House Barn &amp; Museum Restoration </a:t>
            </a:r>
            <a:r>
              <a:rPr lang="en-US" sz="4800" dirty="0">
                <a:solidFill>
                  <a:srgbClr val="FF0000"/>
                </a:solidFill>
              </a:rPr>
              <a:t>$24,000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76F6-CAFF-0E02-15FC-9ADC2F3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381000"/>
            <a:ext cx="6224335" cy="5975349"/>
          </a:xfrm>
        </p:spPr>
        <p:txBody>
          <a:bodyPr anchor="ctr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/>
              <a:t>Major restoration of Heald House Barn &amp; Museum completed with other funds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4000" dirty="0">
                <a:solidFill>
                  <a:srgbClr val="FF0000"/>
                </a:solidFill>
              </a:rPr>
              <a:t>Remaining to be done: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Full exterior painting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	of museum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Repair of barn cupola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Exterior painting of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	barn facades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ABC0-0C53-A676-6378-48F5B35A5F35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00552-CB31-B84C-91C7-92344085B19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37932167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63D1-B23F-B82A-50CE-E1AF2439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40"/>
            <a:ext cx="10820400" cy="1096960"/>
          </a:xfrm>
          <a:solidFill>
            <a:srgbClr val="BABABA">
              <a:alpha val="50196"/>
            </a:srgbClr>
          </a:solidFill>
        </p:spPr>
        <p:txBody>
          <a:bodyPr/>
          <a:lstStyle/>
          <a:p>
            <a:r>
              <a:rPr lang="en-US" sz="3200" dirty="0"/>
              <a:t>Motion 6 	</a:t>
            </a:r>
            <a:r>
              <a:rPr lang="en-US" sz="3200" dirty="0">
                <a:solidFill>
                  <a:srgbClr val="FF0000"/>
                </a:solidFill>
              </a:rPr>
              <a:t>$50,000</a:t>
            </a:r>
            <a:br>
              <a:rPr lang="en-US" dirty="0"/>
            </a:br>
            <a:r>
              <a:rPr lang="en-US" dirty="0"/>
              <a:t>Rental Assistance for Carlisle Residents </a:t>
            </a:r>
            <a:r>
              <a:rPr lang="en-US" sz="3200" dirty="0"/>
              <a:t>(renewal)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BCE73B9-D24B-4805-1E13-2140CB9DE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56613"/>
              </p:ext>
            </p:extLst>
          </p:nvPr>
        </p:nvGraphicFramePr>
        <p:xfrm>
          <a:off x="762000" y="1559859"/>
          <a:ext cx="10820400" cy="479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62695-B376-5650-915C-B0894FA57055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9755-AAAB-8A8D-C800-6F7269C4B77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Article #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375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AE2A1-5456-D582-333B-97BE3714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solidFill>
            <a:srgbClr val="BABABA"/>
          </a:solidFill>
        </p:spPr>
        <p:txBody>
          <a:bodyPr>
            <a:normAutofit/>
          </a:bodyPr>
          <a:lstStyle/>
          <a:p>
            <a:r>
              <a:rPr lang="en-US" sz="5400" dirty="0"/>
              <a:t>How CPA Works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9BB6-3F4F-F9B6-C9FD-85AB91FF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65636"/>
            <a:ext cx="6608382" cy="560262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Annual 2% surcharge on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property tax bill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FY25: 16% state match of local CPA $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CPC manages funding cycle &amp; grants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CPC recommends projects to TM </a:t>
            </a:r>
            <a:endParaRPr lang="en-US" sz="12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	</a:t>
            </a:r>
            <a:r>
              <a:rPr lang="en-US" sz="3200" u="sng" dirty="0"/>
              <a:t>Eligible Categories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Historic Preservation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	* </a:t>
            </a:r>
            <a:r>
              <a:rPr lang="en-US" b="1" dirty="0">
                <a:solidFill>
                  <a:srgbClr val="FF0000"/>
                </a:solidFill>
              </a:rPr>
              <a:t>Conservation &amp; Outdoor 	 	 	 	Recreation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	* </a:t>
            </a:r>
            <a:r>
              <a:rPr lang="en-US" b="1" dirty="0">
                <a:solidFill>
                  <a:srgbClr val="FF0000"/>
                </a:solidFill>
              </a:rPr>
              <a:t>Community Housing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sz="2800" b="1" dirty="0">
                <a:solidFill>
                  <a:srgbClr val="FF0000"/>
                </a:solidFill>
              </a:rPr>
              <a:t>(affordable)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866A-F5E5-BE2F-36C5-56D5CD94D195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C856-BC45-9379-5916-66E0AC4618D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3055802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7739-4CF8-BEEE-C679-40E69011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637"/>
            <a:ext cx="10972800" cy="1325561"/>
          </a:xfrm>
        </p:spPr>
        <p:txBody>
          <a:bodyPr/>
          <a:lstStyle/>
          <a:p>
            <a:r>
              <a:rPr lang="en-US" sz="3600" u="sng" dirty="0"/>
              <a:t>Motion 1</a:t>
            </a:r>
            <a:br>
              <a:rPr lang="en-US" sz="4800" dirty="0"/>
            </a:br>
            <a:r>
              <a:rPr lang="en-US" sz="4800" dirty="0"/>
              <a:t> FY26 Recommended Allocation of Funds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9577C00-0C73-205F-D172-45A27B5A6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34307"/>
              </p:ext>
            </p:extLst>
          </p:nvPr>
        </p:nvGraphicFramePr>
        <p:xfrm>
          <a:off x="838200" y="2133600"/>
          <a:ext cx="10515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88E6-A9BB-0E3B-5B28-35D7F2A7EF12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93E9-6A42-FA68-24CB-4F1C49D0602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Article #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00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66DD53-C58F-CB48-C323-CE89A8FAE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58846"/>
              </p:ext>
            </p:extLst>
          </p:nvPr>
        </p:nvGraphicFramePr>
        <p:xfrm>
          <a:off x="0" y="53788"/>
          <a:ext cx="12191998" cy="681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21">
                  <a:extLst>
                    <a:ext uri="{9D8B030D-6E8A-4147-A177-3AD203B41FA5}">
                      <a16:colId xmlns:a16="http://schemas.microsoft.com/office/drawing/2014/main" val="1629415895"/>
                    </a:ext>
                  </a:extLst>
                </a:gridCol>
                <a:gridCol w="38773">
                  <a:extLst>
                    <a:ext uri="{9D8B030D-6E8A-4147-A177-3AD203B41FA5}">
                      <a16:colId xmlns:a16="http://schemas.microsoft.com/office/drawing/2014/main" val="2544031815"/>
                    </a:ext>
                  </a:extLst>
                </a:gridCol>
                <a:gridCol w="4587276">
                  <a:extLst>
                    <a:ext uri="{9D8B030D-6E8A-4147-A177-3AD203B41FA5}">
                      <a16:colId xmlns:a16="http://schemas.microsoft.com/office/drawing/2014/main" val="4251759647"/>
                    </a:ext>
                  </a:extLst>
                </a:gridCol>
                <a:gridCol w="1572131">
                  <a:extLst>
                    <a:ext uri="{9D8B030D-6E8A-4147-A177-3AD203B41FA5}">
                      <a16:colId xmlns:a16="http://schemas.microsoft.com/office/drawing/2014/main" val="221137293"/>
                    </a:ext>
                  </a:extLst>
                </a:gridCol>
                <a:gridCol w="49346">
                  <a:extLst>
                    <a:ext uri="{9D8B030D-6E8A-4147-A177-3AD203B41FA5}">
                      <a16:colId xmlns:a16="http://schemas.microsoft.com/office/drawing/2014/main" val="1112601346"/>
                    </a:ext>
                  </a:extLst>
                </a:gridCol>
                <a:gridCol w="1320082">
                  <a:extLst>
                    <a:ext uri="{9D8B030D-6E8A-4147-A177-3AD203B41FA5}">
                      <a16:colId xmlns:a16="http://schemas.microsoft.com/office/drawing/2014/main" val="226333908"/>
                    </a:ext>
                  </a:extLst>
                </a:gridCol>
                <a:gridCol w="1201997">
                  <a:extLst>
                    <a:ext uri="{9D8B030D-6E8A-4147-A177-3AD203B41FA5}">
                      <a16:colId xmlns:a16="http://schemas.microsoft.com/office/drawing/2014/main" val="3111291356"/>
                    </a:ext>
                  </a:extLst>
                </a:gridCol>
                <a:gridCol w="1015124">
                  <a:extLst>
                    <a:ext uri="{9D8B030D-6E8A-4147-A177-3AD203B41FA5}">
                      <a16:colId xmlns:a16="http://schemas.microsoft.com/office/drawing/2014/main" val="3637712782"/>
                    </a:ext>
                  </a:extLst>
                </a:gridCol>
                <a:gridCol w="966075">
                  <a:extLst>
                    <a:ext uri="{9D8B030D-6E8A-4147-A177-3AD203B41FA5}">
                      <a16:colId xmlns:a16="http://schemas.microsoft.com/office/drawing/2014/main" val="2933348505"/>
                    </a:ext>
                  </a:extLst>
                </a:gridCol>
                <a:gridCol w="45884">
                  <a:extLst>
                    <a:ext uri="{9D8B030D-6E8A-4147-A177-3AD203B41FA5}">
                      <a16:colId xmlns:a16="http://schemas.microsoft.com/office/drawing/2014/main" val="3212826002"/>
                    </a:ext>
                  </a:extLst>
                </a:gridCol>
                <a:gridCol w="1183889">
                  <a:extLst>
                    <a:ext uri="{9D8B030D-6E8A-4147-A177-3AD203B41FA5}">
                      <a16:colId xmlns:a16="http://schemas.microsoft.com/office/drawing/2014/main" val="18928375"/>
                    </a:ext>
                  </a:extLst>
                </a:gridCol>
              </a:tblGrid>
              <a:tr h="192383">
                <a:tc gridSpan="1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29532"/>
                  </a:ext>
                </a:extLst>
              </a:tr>
              <a:tr h="523436">
                <a:tc gridSpan="11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effectLst/>
                        </a:rPr>
                        <a:t>CPC recommendations for FY26  CPA Projects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710472"/>
                  </a:ext>
                </a:extLst>
              </a:tr>
              <a:tr h="184920">
                <a:tc gridSpan="2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2393856"/>
                  </a:ext>
                </a:extLst>
              </a:tr>
              <a:tr h="705405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** indicates this motion will be part of the consent agenda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**  CONSENT AGENDA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Project Total 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Undesignated 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Historic Preservation 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Open Space &amp; Outdoor Recreation 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Community Housing 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Total 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626292"/>
                  </a:ext>
                </a:extLst>
              </a:tr>
              <a:tr h="47371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800" b="1" u="none" strike="noStrike" dirty="0">
                          <a:effectLst/>
                        </a:rPr>
                        <a:t>FY26 FUND BALANCES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2,356,155.91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139,456.58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95,409.00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626,217.12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3,217,238.61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39996"/>
                  </a:ext>
                </a:extLst>
              </a:tr>
              <a:tr h="76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13190"/>
                  </a:ext>
                </a:extLst>
              </a:tr>
              <a:tr h="36751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2**   RENTAL ASSISTANCE FOR CARLISLE RESIDENTS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   (50,000)</a:t>
                      </a: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</a:t>
                      </a:r>
                      <a:r>
                        <a:rPr lang="en-US" sz="1800" u="none" strike="noStrike" dirty="0">
                          <a:effectLst/>
                        </a:rPr>
                        <a:t>(50,000)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8668916"/>
                  </a:ext>
                </a:extLst>
              </a:tr>
              <a:tr h="5370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3**   DIMENT PARK PHASE I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   (65,000)</a:t>
                      </a: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(65,000)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311603"/>
                  </a:ext>
                </a:extLst>
              </a:tr>
              <a:tr h="5370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4**   BANTA-DAVIS TRACK 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   (48,000)</a:t>
                      </a: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(17,591)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(30,409)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2181221"/>
                  </a:ext>
                </a:extLst>
              </a:tr>
              <a:tr h="5370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5**   SPALDING FIELD BASEBALL FIELD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   (70,000)</a:t>
                      </a: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(70,000)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7064045"/>
                  </a:ext>
                </a:extLst>
              </a:tr>
              <a:tr h="5370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6**   HEALD HOUSE &amp; BARN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   (24,000)</a:t>
                      </a: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(24,000)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C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6833197"/>
                  </a:ext>
                </a:extLst>
              </a:tr>
              <a:tr h="4960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Motion 7        CCHS AMENITIES BUILDING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           (432,345)</a:t>
                      </a: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(432,345)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B9D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021653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TOTAL FY26 CPA PROJECTS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      </a:t>
                      </a:r>
                      <a:r>
                        <a:rPr lang="en-US" sz="1800" u="none" strike="noStrike" dirty="0">
                          <a:effectLst/>
                        </a:rPr>
                        <a:t>(689,345)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(519,936)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(24,000)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(95,409)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(50,000)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(689,345)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73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960248"/>
                  </a:ext>
                </a:extLst>
              </a:tr>
              <a:tr h="47371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NEW FUND BALANCES</a:t>
                      </a:r>
                      <a:endParaRPr lang="en-US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1,836,219.91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115,456.58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                        -  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     576,217.12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 2,527,893.61 </a:t>
                      </a:r>
                      <a:endParaRPr lang="en-US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4025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67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7" descr="A playground with a slide and a chain link fence&#10;&#10;Description automatically generated">
            <a:extLst>
              <a:ext uri="{FF2B5EF4-FFF2-40B4-BE49-F238E27FC236}">
                <a16:creationId xmlns:a16="http://schemas.microsoft.com/office/drawing/2014/main" id="{6660C47F-1251-5254-F78A-4334DED0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78" b="138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9">
            <a:extLst>
              <a:ext uri="{FF2B5EF4-FFF2-40B4-BE49-F238E27FC236}">
                <a16:creationId xmlns:a16="http://schemas.microsoft.com/office/drawing/2014/main" id="{3997848B-7EF8-1C9C-D11D-97633BB8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Diment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Park Today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2A89D-BC74-C377-56A1-0F8DB887253F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C047E-4194-05B9-B960-08063A3368D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2159177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1AB8F-A577-6249-A849-EB372098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solidFill>
            <a:srgbClr val="BABABA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Diment</a:t>
            </a:r>
            <a:r>
              <a:rPr lang="en-US" sz="5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Park Restoration </a:t>
            </a:r>
            <a:br>
              <a:rPr lang="en-US" sz="5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C114289-2604-4E63-07DA-F0935E2B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698426"/>
            <a:ext cx="6224335" cy="49594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14300" lvl="0" indent="0">
              <a:buNone/>
            </a:pPr>
            <a:endParaRPr lang="en-US" sz="4400" dirty="0">
              <a:ea typeface="+mn-ea"/>
              <a:cs typeface="+mn-cs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4400" dirty="0">
                <a:ea typeface="+mn-ea"/>
                <a:cs typeface="+mn-cs"/>
              </a:rPr>
              <a:t>Retain original intent to have a “Tot Lot”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4400" dirty="0">
                <a:ea typeface="+mn-ea"/>
                <a:cs typeface="+mn-cs"/>
              </a:rPr>
              <a:t>Safe &amp; ADA Accessible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4400" dirty="0">
                <a:ea typeface="+mn-ea"/>
                <a:cs typeface="+mn-cs"/>
              </a:rPr>
              <a:t>Play Space - inclusive,   open-ended design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4400" dirty="0">
                <a:ea typeface="+mn-ea"/>
                <a:cs typeface="+mn-cs"/>
              </a:rPr>
              <a:t>Low Maintenance 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4400" dirty="0"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E960-AD81-4DD9-445D-AC7182EAEC1E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F683-5312-44F5-5132-486DA5C08BC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14735649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C7BE-2FE7-C145-7A7E-214398E5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Motion 2</a:t>
            </a:r>
            <a:br>
              <a:rPr lang="en-US" dirty="0"/>
            </a:br>
            <a:r>
              <a:rPr lang="en-US" dirty="0" err="1"/>
              <a:t>Diment</a:t>
            </a:r>
            <a:r>
              <a:rPr lang="en-US" dirty="0"/>
              <a:t> Park Restoration Phase 1 </a:t>
            </a:r>
            <a:r>
              <a:rPr lang="en-US" dirty="0">
                <a:solidFill>
                  <a:srgbClr val="FF0000"/>
                </a:solidFill>
              </a:rPr>
              <a:t>$65,000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B09A468-8010-ABF8-E944-9C863C2C8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20523"/>
              </p:ext>
            </p:extLst>
          </p:nvPr>
        </p:nvGraphicFramePr>
        <p:xfrm>
          <a:off x="1676400" y="1516870"/>
          <a:ext cx="8077200" cy="379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B4703-10AB-B04C-5231-9259AFBD83B6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D3FA-2843-0D14-55DA-05DB43287CB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Article # 22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DFA51-4FB0-340B-CF6D-A88158A351A5}"/>
              </a:ext>
            </a:extLst>
          </p:cNvPr>
          <p:cNvSpPr txBox="1"/>
          <p:nvPr/>
        </p:nvSpPr>
        <p:spPr>
          <a:xfrm>
            <a:off x="2209800" y="5315962"/>
            <a:ext cx="8483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Phase 2  Future Construction Sources TBD </a:t>
            </a:r>
          </a:p>
          <a:p>
            <a:r>
              <a:rPr lang="en-US" sz="2800" dirty="0"/>
              <a:t>* Phase 3  Rec Com Assumes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8490665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ath with trees and grass&#10;&#10;Description automatically generated">
            <a:extLst>
              <a:ext uri="{FF2B5EF4-FFF2-40B4-BE49-F238E27FC236}">
                <a16:creationId xmlns:a16="http://schemas.microsoft.com/office/drawing/2014/main" id="{B6060D5E-ECA8-6A1D-54CA-5AADA8CC9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1" b="21642"/>
          <a:stretch/>
        </p:blipFill>
        <p:spPr>
          <a:xfrm>
            <a:off x="20" y="-495045"/>
            <a:ext cx="12191998" cy="685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DF14-B25D-5B35-AD22-85DDC4A1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39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Banta-Davis Track Today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A815E-93A9-8E82-54F2-1224727B2235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5-18-25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58EAB-1CE0-6217-C5A7-9DEBBAB4CDA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Article # 22</a:t>
            </a:r>
          </a:p>
        </p:txBody>
      </p:sp>
    </p:spTree>
    <p:extLst>
      <p:ext uri="{BB962C8B-B14F-4D97-AF65-F5344CB8AC3E}">
        <p14:creationId xmlns:p14="http://schemas.microsoft.com/office/powerpoint/2010/main" val="28850060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>
            <a:alpha val="6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C8FD-11CE-F42E-4552-2A5C106E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324"/>
            <a:ext cx="10972800" cy="1143000"/>
          </a:xfrm>
        </p:spPr>
        <p:txBody>
          <a:bodyPr/>
          <a:lstStyle/>
          <a:p>
            <a:r>
              <a:rPr lang="en-US" sz="3600" u="sng" dirty="0"/>
              <a:t>Motion 3</a:t>
            </a:r>
            <a:br>
              <a:rPr lang="en-US" dirty="0"/>
            </a:br>
            <a:r>
              <a:rPr lang="en-US" dirty="0"/>
              <a:t> Banta Davis Track Renovation </a:t>
            </a:r>
            <a:r>
              <a:rPr lang="en-US" dirty="0">
                <a:solidFill>
                  <a:srgbClr val="C00000"/>
                </a:solidFill>
              </a:rPr>
              <a:t>$68,000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7D5809E-8C03-F5CD-87B0-C5FE39173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510696"/>
              </p:ext>
            </p:extLst>
          </p:nvPr>
        </p:nvGraphicFramePr>
        <p:xfrm>
          <a:off x="304800" y="1584324"/>
          <a:ext cx="11582400" cy="4772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E31C-CF26-8C86-3B33-EC82255B834D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r>
              <a:rPr lang="en-US"/>
              <a:t>5-18-25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A04B-41F6-E2E0-E5AB-922B057203B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r>
              <a:rPr lang="en-US"/>
              <a:t>Article #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33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 presentation template 03-25" id="{B5ACC13B-98C8-8442-992D-5A750F37825B}" vid="{46D50E83-1638-9D4A-8D22-12CA919A2F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20501</TotalTime>
  <Words>729</Words>
  <Application>Microsoft Macintosh PowerPoint</Application>
  <PresentationFormat>Widescreen</PresentationFormat>
  <Paragraphs>176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  CPA Article 22  Community Preservation Committee (CPC)     </vt:lpstr>
      <vt:lpstr>How CPA Works</vt:lpstr>
      <vt:lpstr>Motion 1  FY26 Recommended Allocation of Funds </vt:lpstr>
      <vt:lpstr>PowerPoint Presentation</vt:lpstr>
      <vt:lpstr>Diment Park Today</vt:lpstr>
      <vt:lpstr>Diment Park Restoration  Goals</vt:lpstr>
      <vt:lpstr>Motion 2 Diment Park Restoration Phase 1 $65,000</vt:lpstr>
      <vt:lpstr>Banta-Davis Track Today</vt:lpstr>
      <vt:lpstr>Motion 3  Banta Davis Track Renovation $68,000</vt:lpstr>
      <vt:lpstr>Baseball Field</vt:lpstr>
      <vt:lpstr>Feel like taking a few swings in this batting cage?</vt:lpstr>
      <vt:lpstr>Motion 4 Spalding Field Baseball Field  $70,000</vt:lpstr>
      <vt:lpstr>Heald House &amp; Museum</vt:lpstr>
      <vt:lpstr>Motion 5 Heald House Barn &amp; Museum Restoration $24,000</vt:lpstr>
      <vt:lpstr>Motion 6  $50,000 Rental Assistance for Carlisle Residents (renewal)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Committee for Structural Financial Planning</dc:title>
  <dc:creator>Timothy hult</dc:creator>
  <cp:lastModifiedBy>Michael Ansara</cp:lastModifiedBy>
  <cp:revision>117</cp:revision>
  <dcterms:created xsi:type="dcterms:W3CDTF">2010-02-02T19:18:23Z</dcterms:created>
  <dcterms:modified xsi:type="dcterms:W3CDTF">2025-05-15T02:26:36Z</dcterms:modified>
</cp:coreProperties>
</file>